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7" r:id="rId4"/>
    <p:sldMasterId id="2147484224" r:id="rId5"/>
  </p:sldMasterIdLst>
  <p:notesMasterIdLst>
    <p:notesMasterId r:id="rId16"/>
  </p:notesMasterIdLst>
  <p:handoutMasterIdLst>
    <p:handoutMasterId r:id="rId17"/>
  </p:handoutMasterIdLst>
  <p:sldIdLst>
    <p:sldId id="2684" r:id="rId6"/>
    <p:sldId id="2685" r:id="rId7"/>
    <p:sldId id="2688" r:id="rId8"/>
    <p:sldId id="2680" r:id="rId9"/>
    <p:sldId id="2679" r:id="rId10"/>
    <p:sldId id="2689" r:id="rId11"/>
    <p:sldId id="2682" r:id="rId12"/>
    <p:sldId id="2683" r:id="rId13"/>
    <p:sldId id="2686" r:id="rId14"/>
    <p:sldId id="2687" r:id="rId15"/>
  </p:sldIdLst>
  <p:sldSz cx="2438400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8"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2"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4"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8"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36" userDrawn="1">
          <p15:clr>
            <a:srgbClr val="A4A3A4"/>
          </p15:clr>
        </p15:guide>
        <p15:guide id="4" pos="14782" userDrawn="1">
          <p15:clr>
            <a:srgbClr val="A4A3A4"/>
          </p15:clr>
        </p15:guide>
        <p15:guide id="6" pos="558" userDrawn="1">
          <p15:clr>
            <a:srgbClr val="A4A3A4"/>
          </p15:clr>
        </p15:guide>
        <p15:guide id="8" orient="horz" pos="504" userDrawn="1">
          <p15:clr>
            <a:srgbClr val="A4A3A4"/>
          </p15:clr>
        </p15:guide>
        <p15:guide id="10" pos="7000" userDrawn="1">
          <p15:clr>
            <a:srgbClr val="A4A3A4"/>
          </p15:clr>
        </p15:guide>
        <p15:guide id="11" orient="horz" pos="43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dim Dianov" initials="VD" lastIdx="0" clrIdx="0">
    <p:extLst>
      <p:ext uri="{19B8F6BF-5375-455C-9EA6-DF929625EA0E}">
        <p15:presenceInfo xmlns:p15="http://schemas.microsoft.com/office/powerpoint/2012/main" userId="c0e40506cef35c6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E2841"/>
    <a:srgbClr val="D91F30"/>
    <a:srgbClr val="3D6AB2"/>
    <a:srgbClr val="88BFE8"/>
    <a:srgbClr val="85B2CF"/>
    <a:srgbClr val="ECF3FA"/>
    <a:srgbClr val="525368"/>
    <a:srgbClr val="666786"/>
    <a:srgbClr val="66677C"/>
    <a:srgbClr val="5C5D7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88" autoAdjust="0"/>
    <p:restoredTop sz="94963" autoAdjust="0"/>
  </p:normalViewPr>
  <p:slideViewPr>
    <p:cSldViewPr snapToGrid="0" snapToObjects="1">
      <p:cViewPr varScale="1">
        <p:scale>
          <a:sx n="43" d="100"/>
          <a:sy n="43" d="100"/>
        </p:scale>
        <p:origin x="1560" y="232"/>
      </p:cViewPr>
      <p:guideLst>
        <p:guide orient="horz" pos="8136"/>
        <p:guide pos="14782"/>
        <p:guide pos="558"/>
        <p:guide orient="horz" pos="504"/>
        <p:guide pos="7000"/>
        <p:guide orient="horz" pos="4320"/>
      </p:guideLst>
    </p:cSldViewPr>
  </p:slideViewPr>
  <p:outlineViewPr>
    <p:cViewPr>
      <p:scale>
        <a:sx n="33" d="100"/>
        <a:sy n="33" d="100"/>
      </p:scale>
      <p:origin x="0" y="-2742"/>
    </p:cViewPr>
  </p:outlineViewPr>
  <p:notesTextViewPr>
    <p:cViewPr>
      <p:scale>
        <a:sx n="100" d="100"/>
        <a:sy n="100" d="100"/>
      </p:scale>
      <p:origin x="0" y="0"/>
    </p:cViewPr>
  </p:notesTextViewPr>
  <p:sorterViewPr>
    <p:cViewPr>
      <p:scale>
        <a:sx n="52" d="100"/>
        <a:sy n="52" d="100"/>
      </p:scale>
      <p:origin x="0" y="0"/>
    </p:cViewPr>
  </p:sorterViewPr>
  <p:notesViewPr>
    <p:cSldViewPr snapToGrid="0" snapToObjects="1" showGuides="1">
      <p:cViewPr varScale="1">
        <p:scale>
          <a:sx n="87" d="100"/>
          <a:sy n="87" d="100"/>
        </p:scale>
        <p:origin x="298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[Book1]Sheet1!$D$7</c:f>
              <c:strCache>
                <c:ptCount val="1"/>
                <c:pt idx="0">
                  <c:v>Reading</c:v>
                </c:pt>
              </c:strCache>
            </c:strRef>
          </c:tx>
          <c:spPr>
            <a:solidFill>
              <a:schemeClr val="accent1"/>
            </a:solidFill>
            <a:ln>
              <a:noFill/>
            </a:ln>
            <a:effectLst/>
          </c:spPr>
          <c:invertIfNegative val="0"/>
          <c:cat>
            <c:strRef>
              <c:f>[Book1]Sheet1!$C$8:$C$10</c:f>
              <c:strCache>
                <c:ptCount val="3"/>
                <c:pt idx="0">
                  <c:v>Before</c:v>
                </c:pt>
                <c:pt idx="1">
                  <c:v>During</c:v>
                </c:pt>
                <c:pt idx="2">
                  <c:v>After</c:v>
                </c:pt>
              </c:strCache>
            </c:strRef>
          </c:cat>
          <c:val>
            <c:numRef>
              <c:f>[Book1]Sheet1!$D$8:$D$10</c:f>
              <c:numCache>
                <c:formatCode>General</c:formatCode>
                <c:ptCount val="3"/>
                <c:pt idx="0">
                  <c:v>10</c:v>
                </c:pt>
                <c:pt idx="1">
                  <c:v>18</c:v>
                </c:pt>
                <c:pt idx="2">
                  <c:v>29</c:v>
                </c:pt>
              </c:numCache>
            </c:numRef>
          </c:val>
          <c:extLst>
            <c:ext xmlns:c16="http://schemas.microsoft.com/office/drawing/2014/chart" uri="{C3380CC4-5D6E-409C-BE32-E72D297353CC}">
              <c16:uniqueId val="{00000000-CA78-421C-8215-9BBBB3B5F27F}"/>
            </c:ext>
          </c:extLst>
        </c:ser>
        <c:ser>
          <c:idx val="1"/>
          <c:order val="1"/>
          <c:tx>
            <c:strRef>
              <c:f>[Book1]Sheet1!$E$7</c:f>
              <c:strCache>
                <c:ptCount val="1"/>
                <c:pt idx="0">
                  <c:v>Writing</c:v>
                </c:pt>
              </c:strCache>
            </c:strRef>
          </c:tx>
          <c:spPr>
            <a:solidFill>
              <a:schemeClr val="accent2"/>
            </a:solidFill>
            <a:ln>
              <a:noFill/>
            </a:ln>
            <a:effectLst/>
          </c:spPr>
          <c:invertIfNegative val="0"/>
          <c:cat>
            <c:strRef>
              <c:f>[Book1]Sheet1!$C$8:$C$10</c:f>
              <c:strCache>
                <c:ptCount val="3"/>
                <c:pt idx="0">
                  <c:v>Before</c:v>
                </c:pt>
                <c:pt idx="1">
                  <c:v>During</c:v>
                </c:pt>
                <c:pt idx="2">
                  <c:v>After</c:v>
                </c:pt>
              </c:strCache>
            </c:strRef>
          </c:cat>
          <c:val>
            <c:numRef>
              <c:f>[Book1]Sheet1!$E$8:$E$10</c:f>
              <c:numCache>
                <c:formatCode>General</c:formatCode>
                <c:ptCount val="3"/>
                <c:pt idx="0">
                  <c:v>16</c:v>
                </c:pt>
                <c:pt idx="1">
                  <c:v>22</c:v>
                </c:pt>
                <c:pt idx="2">
                  <c:v>37</c:v>
                </c:pt>
              </c:numCache>
            </c:numRef>
          </c:val>
          <c:extLst>
            <c:ext xmlns:c16="http://schemas.microsoft.com/office/drawing/2014/chart" uri="{C3380CC4-5D6E-409C-BE32-E72D297353CC}">
              <c16:uniqueId val="{00000001-CA78-421C-8215-9BBBB3B5F27F}"/>
            </c:ext>
          </c:extLst>
        </c:ser>
        <c:dLbls>
          <c:showLegendKey val="0"/>
          <c:showVal val="0"/>
          <c:showCatName val="0"/>
          <c:showSerName val="0"/>
          <c:showPercent val="0"/>
          <c:showBubbleSize val="0"/>
        </c:dLbls>
        <c:gapWidth val="100"/>
        <c:axId val="443231328"/>
        <c:axId val="443471168"/>
      </c:barChart>
      <c:catAx>
        <c:axId val="44323132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3200" b="0" i="0" u="none" strike="noStrike" kern="1200" baseline="0">
                <a:solidFill>
                  <a:sysClr val="windowText" lastClr="000000"/>
                </a:solidFill>
                <a:latin typeface="+mn-lt"/>
                <a:ea typeface="Open Sans" panose="020B0606030504020204" pitchFamily="34" charset="0"/>
                <a:cs typeface="Open Sans" panose="020B0606030504020204" pitchFamily="34" charset="0"/>
              </a:defRPr>
            </a:pPr>
            <a:endParaRPr lang="en-US"/>
          </a:p>
        </c:txPr>
        <c:crossAx val="443471168"/>
        <c:crosses val="autoZero"/>
        <c:auto val="1"/>
        <c:lblAlgn val="ctr"/>
        <c:lblOffset val="100"/>
        <c:noMultiLvlLbl val="0"/>
      </c:catAx>
      <c:valAx>
        <c:axId val="443471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3200" b="0" i="0" u="none" strike="noStrike" kern="1200" baseline="0">
                    <a:solidFill>
                      <a:sysClr val="windowText" lastClr="000000"/>
                    </a:solidFill>
                    <a:latin typeface="+mn-lt"/>
                    <a:ea typeface="Open Sans" panose="020B0606030504020204" pitchFamily="34" charset="0"/>
                    <a:cs typeface="Open Sans" panose="020B0606030504020204" pitchFamily="34" charset="0"/>
                  </a:defRPr>
                </a:pPr>
                <a:r>
                  <a:rPr lang="en-US"/>
                  <a:t>Time (Minutes)</a:t>
                </a:r>
              </a:p>
            </c:rich>
          </c:tx>
          <c:overlay val="0"/>
          <c:spPr>
            <a:noFill/>
            <a:ln>
              <a:noFill/>
            </a:ln>
            <a:effectLst/>
          </c:spPr>
          <c:txPr>
            <a:bodyPr rot="-5400000" spcFirstLastPara="1" vertOverflow="ellipsis" vert="horz" wrap="square" anchor="ctr" anchorCtr="1"/>
            <a:lstStyle/>
            <a:p>
              <a:pPr>
                <a:defRPr sz="3200" b="0" i="0" u="none" strike="noStrike" kern="1200" baseline="0">
                  <a:solidFill>
                    <a:sysClr val="windowText" lastClr="000000"/>
                  </a:solidFill>
                  <a:latin typeface="+mn-lt"/>
                  <a:ea typeface="Open Sans" panose="020B0606030504020204" pitchFamily="34" charset="0"/>
                  <a:cs typeface="Open Sans" panose="020B0606030504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ysClr val="windowText" lastClr="000000"/>
                </a:solidFill>
                <a:latin typeface="+mn-lt"/>
                <a:ea typeface="Open Sans" panose="020B0606030504020204" pitchFamily="34" charset="0"/>
                <a:cs typeface="Open Sans" panose="020B0606030504020204" pitchFamily="34" charset="0"/>
              </a:defRPr>
            </a:pPr>
            <a:endParaRPr lang="en-US"/>
          </a:p>
        </c:txPr>
        <c:crossAx val="443231328"/>
        <c:crosses val="autoZero"/>
        <c:crossBetween val="between"/>
        <c:majorUnit val="10"/>
      </c:valAx>
      <c:spPr>
        <a:noFill/>
        <a:ln>
          <a:noFill/>
        </a:ln>
        <a:effectLst/>
      </c:spPr>
    </c:plotArea>
    <c:legend>
      <c:legendPos val="l"/>
      <c:layout>
        <c:manualLayout>
          <c:xMode val="edge"/>
          <c:yMode val="edge"/>
          <c:x val="0.20285087719298245"/>
          <c:y val="7.3498909783233854E-2"/>
          <c:w val="0.34846254680166727"/>
          <c:h val="0.15931245287079515"/>
        </c:manualLayout>
      </c:layout>
      <c:overlay val="1"/>
      <c:spPr>
        <a:noFill/>
        <a:ln>
          <a:noFill/>
        </a:ln>
        <a:effectLst/>
      </c:spPr>
      <c:txPr>
        <a:bodyPr rot="0" spcFirstLastPara="1" vertOverflow="ellipsis" vert="horz" wrap="square" anchor="ctr" anchorCtr="1"/>
        <a:lstStyle/>
        <a:p>
          <a:pPr>
            <a:defRPr sz="3200" b="0" i="0" u="none" strike="noStrike" kern="1200" baseline="0">
              <a:solidFill>
                <a:sysClr val="windowText" lastClr="000000"/>
              </a:solidFill>
              <a:latin typeface="+mn-lt"/>
              <a:ea typeface="Open Sans" panose="020B0606030504020204" pitchFamily="34" charset="0"/>
              <a:cs typeface="Open Sans" panose="020B0606030504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3200">
          <a:solidFill>
            <a:sysClr val="windowText" lastClr="000000"/>
          </a:solidFill>
          <a:latin typeface="+mn-lt"/>
          <a:ea typeface="Open Sans" panose="020B0606030504020204" pitchFamily="34" charset="0"/>
          <a:cs typeface="Open Sans" panose="020B0606030504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D7A611-2048-4605-8D03-E3095CC75915}" type="datetimeFigureOut">
              <a:rPr lang="ru-RU" smtClean="0"/>
              <a:pPr/>
              <a:t>26.03.2024</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025B5DF-ECC1-4884-9553-BC4B4E4A44C7}" type="slidenum">
              <a:rPr lang="ru-RU" smtClean="0"/>
              <a:pPr/>
              <a:t>‹#›</a:t>
            </a:fld>
            <a:endParaRPr lang="ru-RU"/>
          </a:p>
        </p:txBody>
      </p:sp>
    </p:spTree>
    <p:extLst>
      <p:ext uri="{BB962C8B-B14F-4D97-AF65-F5344CB8AC3E}">
        <p14:creationId xmlns:p14="http://schemas.microsoft.com/office/powerpoint/2010/main" val="1895355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Light"/>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Calibri Light"/>
              </a:defRPr>
            </a:lvl1pPr>
          </a:lstStyle>
          <a:p>
            <a:fld id="{EFC10EE1-B198-C942-8235-326C972CBB30}" type="datetimeFigureOut">
              <a:rPr lang="en-US" smtClean="0"/>
              <a:pPr/>
              <a:t>3/26/24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Calibri Light"/>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Calibri Light"/>
              </a:defRPr>
            </a:lvl1pPr>
          </a:lstStyle>
          <a:p>
            <a:fld id="{006BE02D-20C0-F840-AFAC-BEA99C74FDC2}" type="slidenum">
              <a:rPr lang="en-US" smtClean="0"/>
              <a:pPr/>
              <a:t>‹#›</a:t>
            </a:fld>
            <a:endParaRPr lang="en-US"/>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8" rtl="0" eaLnBrk="1" latinLnBrk="0" hangingPunct="1">
      <a:defRPr sz="2400" kern="1200">
        <a:solidFill>
          <a:schemeClr val="tx1"/>
        </a:solidFill>
        <a:latin typeface="Calibri Light"/>
        <a:ea typeface="+mn-ea"/>
        <a:cs typeface="+mn-cs"/>
      </a:defRPr>
    </a:lvl1pPr>
    <a:lvl2pPr marL="914218" algn="l" defTabSz="914218" rtl="0" eaLnBrk="1" latinLnBrk="0" hangingPunct="1">
      <a:defRPr sz="2400" kern="1200">
        <a:solidFill>
          <a:schemeClr val="tx1"/>
        </a:solidFill>
        <a:latin typeface="Calibri Light"/>
        <a:ea typeface="+mn-ea"/>
        <a:cs typeface="+mn-cs"/>
      </a:defRPr>
    </a:lvl2pPr>
    <a:lvl3pPr marL="1828434" algn="l" defTabSz="914218" rtl="0" eaLnBrk="1" latinLnBrk="0" hangingPunct="1">
      <a:defRPr sz="2400" kern="1200">
        <a:solidFill>
          <a:schemeClr val="tx1"/>
        </a:solidFill>
        <a:latin typeface="Calibri Light"/>
        <a:ea typeface="+mn-ea"/>
        <a:cs typeface="+mn-cs"/>
      </a:defRPr>
    </a:lvl3pPr>
    <a:lvl4pPr marL="2742652" algn="l" defTabSz="914218" rtl="0" eaLnBrk="1" latinLnBrk="0" hangingPunct="1">
      <a:defRPr sz="2400" kern="1200">
        <a:solidFill>
          <a:schemeClr val="tx1"/>
        </a:solidFill>
        <a:latin typeface="Calibri Light"/>
        <a:ea typeface="+mn-ea"/>
        <a:cs typeface="+mn-cs"/>
      </a:defRPr>
    </a:lvl4pPr>
    <a:lvl5pPr marL="3656868" algn="l" defTabSz="914218" rtl="0" eaLnBrk="1" latinLnBrk="0" hangingPunct="1">
      <a:defRPr sz="2400" kern="1200">
        <a:solidFill>
          <a:schemeClr val="tx1"/>
        </a:solidFill>
        <a:latin typeface="Calibri Light"/>
        <a:ea typeface="+mn-ea"/>
        <a:cs typeface="+mn-cs"/>
      </a:defRPr>
    </a:lvl5pPr>
    <a:lvl6pPr marL="4571086" algn="l" defTabSz="914218" rtl="0" eaLnBrk="1" latinLnBrk="0" hangingPunct="1">
      <a:defRPr sz="2400" kern="1200">
        <a:solidFill>
          <a:schemeClr val="tx1"/>
        </a:solidFill>
        <a:latin typeface="+mn-lt"/>
        <a:ea typeface="+mn-ea"/>
        <a:cs typeface="+mn-cs"/>
      </a:defRPr>
    </a:lvl6pPr>
    <a:lvl7pPr marL="5485304" algn="l" defTabSz="914218" rtl="0" eaLnBrk="1" latinLnBrk="0" hangingPunct="1">
      <a:defRPr sz="2400" kern="1200">
        <a:solidFill>
          <a:schemeClr val="tx1"/>
        </a:solidFill>
        <a:latin typeface="+mn-lt"/>
        <a:ea typeface="+mn-ea"/>
        <a:cs typeface="+mn-cs"/>
      </a:defRPr>
    </a:lvl7pPr>
    <a:lvl8pPr marL="6399520" algn="l" defTabSz="914218" rtl="0" eaLnBrk="1" latinLnBrk="0" hangingPunct="1">
      <a:defRPr sz="2400" kern="1200">
        <a:solidFill>
          <a:schemeClr val="tx1"/>
        </a:solidFill>
        <a:latin typeface="+mn-lt"/>
        <a:ea typeface="+mn-ea"/>
        <a:cs typeface="+mn-cs"/>
      </a:defRPr>
    </a:lvl8pPr>
    <a:lvl9pPr marL="7313738" algn="l" defTabSz="914218"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Default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7E8758-8DD1-9833-57A8-44BDE47CC29E}"/>
              </a:ext>
            </a:extLst>
          </p:cNvPr>
          <p:cNvSpPr/>
          <p:nvPr userDrawn="1"/>
        </p:nvSpPr>
        <p:spPr>
          <a:xfrm>
            <a:off x="10430831" y="9920526"/>
            <a:ext cx="13208854" cy="4572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600"/>
          </a:p>
        </p:txBody>
      </p:sp>
      <p:pic>
        <p:nvPicPr>
          <p:cNvPr id="3" name="Picture 2" descr="Low angle view of tall buildings&#10;&#10;Description automatically generated">
            <a:extLst>
              <a:ext uri="{FF2B5EF4-FFF2-40B4-BE49-F238E27FC236}">
                <a16:creationId xmlns:a16="http://schemas.microsoft.com/office/drawing/2014/main" id="{128F9EC6-8EF6-4596-E3AD-60A9BB32A3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776" y="-24677"/>
            <a:ext cx="10451604" cy="13761942"/>
          </a:xfrm>
          <a:prstGeom prst="rect">
            <a:avLst/>
          </a:prstGeom>
        </p:spPr>
      </p:pic>
    </p:spTree>
    <p:extLst>
      <p:ext uri="{BB962C8B-B14F-4D97-AF65-F5344CB8AC3E}">
        <p14:creationId xmlns:p14="http://schemas.microsoft.com/office/powerpoint/2010/main" val="3272453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66377" y="1974853"/>
            <a:ext cx="13244738"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6584" y="3750708"/>
            <a:ext cx="8937468" cy="7987268"/>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8" name="Text Placeholder 16">
            <a:extLst>
              <a:ext uri="{FF2B5EF4-FFF2-40B4-BE49-F238E27FC236}">
                <a16:creationId xmlns:a16="http://schemas.microsoft.com/office/drawing/2014/main" id="{4429E99C-E808-43B4-5BE3-8D8C8DFA9267}"/>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9" name="Text Placeholder 16">
            <a:extLst>
              <a:ext uri="{FF2B5EF4-FFF2-40B4-BE49-F238E27FC236}">
                <a16:creationId xmlns:a16="http://schemas.microsoft.com/office/drawing/2014/main" id="{56264371-87C4-CD53-6028-D350047A9518}"/>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
        <p:nvSpPr>
          <p:cNvPr id="5" name="Title 4">
            <a:extLst>
              <a:ext uri="{FF2B5EF4-FFF2-40B4-BE49-F238E27FC236}">
                <a16:creationId xmlns:a16="http://schemas.microsoft.com/office/drawing/2014/main" id="{4868A7C1-F615-C3E8-B930-6E12971E7C46}"/>
              </a:ext>
            </a:extLst>
          </p:cNvPr>
          <p:cNvSpPr>
            <a:spLocks noGrp="1"/>
          </p:cNvSpPr>
          <p:nvPr>
            <p:ph type="title"/>
          </p:nvPr>
        </p:nvSpPr>
        <p:spPr>
          <a:xfrm>
            <a:off x="606584" y="730253"/>
            <a:ext cx="8937468" cy="2651126"/>
          </a:xfrm>
        </p:spPr>
        <p:txBody>
          <a:bodyPr/>
          <a:lstStyle/>
          <a:p>
            <a:r>
              <a:rPr lang="en-US"/>
              <a:t>Click to edit Master title style</a:t>
            </a:r>
          </a:p>
        </p:txBody>
      </p:sp>
    </p:spTree>
    <p:extLst>
      <p:ext uri="{BB962C8B-B14F-4D97-AF65-F5344CB8AC3E}">
        <p14:creationId xmlns:p14="http://schemas.microsoft.com/office/powerpoint/2010/main" val="364103365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0366377" y="1974853"/>
            <a:ext cx="13233854"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606584" y="3750708"/>
            <a:ext cx="8937468" cy="7987268"/>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a:t>Click to edit Master text styles</a:t>
            </a:r>
          </a:p>
        </p:txBody>
      </p:sp>
      <p:sp>
        <p:nvSpPr>
          <p:cNvPr id="8" name="Text Placeholder 16">
            <a:extLst>
              <a:ext uri="{FF2B5EF4-FFF2-40B4-BE49-F238E27FC236}">
                <a16:creationId xmlns:a16="http://schemas.microsoft.com/office/drawing/2014/main" id="{D3CDEC4C-E585-55C1-B724-78BF71B5CDD0}"/>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9" name="Text Placeholder 16">
            <a:extLst>
              <a:ext uri="{FF2B5EF4-FFF2-40B4-BE49-F238E27FC236}">
                <a16:creationId xmlns:a16="http://schemas.microsoft.com/office/drawing/2014/main" id="{F05FB178-8BB2-44AB-38D6-88D120F533EE}"/>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
        <p:nvSpPr>
          <p:cNvPr id="5" name="Title 4">
            <a:extLst>
              <a:ext uri="{FF2B5EF4-FFF2-40B4-BE49-F238E27FC236}">
                <a16:creationId xmlns:a16="http://schemas.microsoft.com/office/drawing/2014/main" id="{D7B29884-AA89-0823-94F2-47C17C60882F}"/>
              </a:ext>
            </a:extLst>
          </p:cNvPr>
          <p:cNvSpPr>
            <a:spLocks noGrp="1"/>
          </p:cNvSpPr>
          <p:nvPr>
            <p:ph type="title"/>
          </p:nvPr>
        </p:nvSpPr>
        <p:spPr>
          <a:xfrm>
            <a:off x="606584" y="730253"/>
            <a:ext cx="8937468" cy="2651126"/>
          </a:xfrm>
        </p:spPr>
        <p:txBody>
          <a:bodyPr/>
          <a:lstStyle/>
          <a:p>
            <a:r>
              <a:rPr lang="en-US"/>
              <a:t>Click to edit Master title style</a:t>
            </a:r>
          </a:p>
        </p:txBody>
      </p:sp>
    </p:spTree>
    <p:extLst>
      <p:ext uri="{BB962C8B-B14F-4D97-AF65-F5344CB8AC3E}">
        <p14:creationId xmlns:p14="http://schemas.microsoft.com/office/powerpoint/2010/main" val="237455018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earning Objectives">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657D00-F29B-F0E7-ED30-8B9FF42C29E3}"/>
              </a:ext>
            </a:extLst>
          </p:cNvPr>
          <p:cNvSpPr txBox="1"/>
          <p:nvPr userDrawn="1"/>
        </p:nvSpPr>
        <p:spPr>
          <a:xfrm>
            <a:off x="613775" y="1415005"/>
            <a:ext cx="11376882" cy="1182696"/>
          </a:xfrm>
          <a:prstGeom prst="rect">
            <a:avLst/>
          </a:prstGeom>
          <a:noFill/>
        </p:spPr>
        <p:txBody>
          <a:bodyPr wrap="square" rtlCol="0">
            <a:spAutoFit/>
          </a:bodyPr>
          <a:lstStyle/>
          <a:p>
            <a:pPr>
              <a:lnSpc>
                <a:spcPct val="130000"/>
              </a:lnSpc>
            </a:pPr>
            <a:r>
              <a:rPr lang="en-US" sz="6000" dirty="0">
                <a:solidFill>
                  <a:schemeClr val="tx2"/>
                </a:solidFill>
                <a:latin typeface="Montserrat SemiBold" panose="00000700000000000000" pitchFamily="50" charset="-52"/>
              </a:rPr>
              <a:t>Learning Objectives</a:t>
            </a:r>
          </a:p>
        </p:txBody>
      </p:sp>
      <p:sp>
        <p:nvSpPr>
          <p:cNvPr id="3" name="Rectangle 2">
            <a:extLst>
              <a:ext uri="{FF2B5EF4-FFF2-40B4-BE49-F238E27FC236}">
                <a16:creationId xmlns:a16="http://schemas.microsoft.com/office/drawing/2014/main" id="{5BA3F11F-9124-DA95-4DC9-C2EBF4E11498}"/>
              </a:ext>
            </a:extLst>
          </p:cNvPr>
          <p:cNvSpPr/>
          <p:nvPr userDrawn="1"/>
        </p:nvSpPr>
        <p:spPr>
          <a:xfrm>
            <a:off x="12393349" y="0"/>
            <a:ext cx="11990654" cy="12344400"/>
          </a:xfrm>
          <a:prstGeom prst="rect">
            <a:avLst/>
          </a:prstGeom>
          <a:solidFill>
            <a:srgbClr val="D91F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5" name="TextBox 4">
            <a:extLst>
              <a:ext uri="{FF2B5EF4-FFF2-40B4-BE49-F238E27FC236}">
                <a16:creationId xmlns:a16="http://schemas.microsoft.com/office/drawing/2014/main" id="{3E79AA77-71B8-3C6C-651D-44F26217093A}"/>
              </a:ext>
            </a:extLst>
          </p:cNvPr>
          <p:cNvSpPr txBox="1"/>
          <p:nvPr userDrawn="1"/>
        </p:nvSpPr>
        <p:spPr>
          <a:xfrm>
            <a:off x="614525" y="3167605"/>
            <a:ext cx="10714674" cy="746551"/>
          </a:xfrm>
          <a:prstGeom prst="rect">
            <a:avLst/>
          </a:prstGeom>
          <a:noFill/>
        </p:spPr>
        <p:txBody>
          <a:bodyPr wrap="square" rtlCol="0">
            <a:spAutoFit/>
          </a:bodyPr>
          <a:lstStyle/>
          <a:p>
            <a:pPr>
              <a:lnSpc>
                <a:spcPct val="130000"/>
              </a:lnSpc>
            </a:pPr>
            <a:r>
              <a:rPr lang="en-US" sz="3600" dirty="0">
                <a:solidFill>
                  <a:schemeClr val="tx2"/>
                </a:solidFill>
                <a:latin typeface="+mn-lt"/>
              </a:rPr>
              <a:t>After this presentation, you will be able to:</a:t>
            </a:r>
          </a:p>
        </p:txBody>
      </p:sp>
      <p:sp>
        <p:nvSpPr>
          <p:cNvPr id="6" name="TextBox 5">
            <a:extLst>
              <a:ext uri="{FF2B5EF4-FFF2-40B4-BE49-F238E27FC236}">
                <a16:creationId xmlns:a16="http://schemas.microsoft.com/office/drawing/2014/main" id="{61B51E86-E304-960C-1985-668F60B756FC}"/>
              </a:ext>
            </a:extLst>
          </p:cNvPr>
          <p:cNvSpPr txBox="1"/>
          <p:nvPr userDrawn="1"/>
        </p:nvSpPr>
        <p:spPr>
          <a:xfrm>
            <a:off x="13186035" y="4293841"/>
            <a:ext cx="10441410" cy="7231852"/>
          </a:xfrm>
          <a:prstGeom prst="rect">
            <a:avLst/>
          </a:prstGeom>
          <a:noFill/>
        </p:spPr>
        <p:txBody>
          <a:bodyPr wrap="square" rtlCol="0">
            <a:spAutoFit/>
          </a:bodyPr>
          <a:lstStyle/>
          <a:p>
            <a:pPr algn="just">
              <a:lnSpc>
                <a:spcPct val="150000"/>
              </a:lnSpc>
            </a:pPr>
            <a:r>
              <a:rPr lang="en-US" sz="2400" dirty="0">
                <a:solidFill>
                  <a:schemeClr val="bg1"/>
                </a:solidFill>
              </a:rPr>
              <a:t>IBPSA-USA is a Registered Provider with The American Institute of Architects Continuing Education Systems. Credit earned on completion of this program will be reported to CES Records for AIA members. Certificates of Completion for non-AIA members are available on request.</a:t>
            </a:r>
          </a:p>
          <a:p>
            <a:pPr algn="just">
              <a:lnSpc>
                <a:spcPct val="150000"/>
              </a:lnSpc>
            </a:pPr>
            <a:endParaRPr lang="en-US" sz="2400" dirty="0">
              <a:solidFill>
                <a:schemeClr val="bg1"/>
              </a:solidFill>
            </a:endParaRPr>
          </a:p>
          <a:p>
            <a:pPr algn="just">
              <a:lnSpc>
                <a:spcPct val="150000"/>
              </a:lnSpc>
            </a:pPr>
            <a:r>
              <a:rPr lang="en-US" sz="2400" dirty="0">
                <a:solidFill>
                  <a:schemeClr val="bg1"/>
                </a:solidFill>
              </a:rPr>
              <a:t>This program is registered with the AIA/CES for continuing professional education. As such, it does not include content that may be deemed or construed to be an approval or endorsement by the AIA of any material of construction or any method or manner of handling, using, distributing, or dealing in any material or product. Questions related to specific materials, methods, and services will be addressed at the conclusion of this presentation.</a:t>
            </a:r>
          </a:p>
        </p:txBody>
      </p:sp>
      <p:sp>
        <p:nvSpPr>
          <p:cNvPr id="7" name="TextBox 6">
            <a:extLst>
              <a:ext uri="{FF2B5EF4-FFF2-40B4-BE49-F238E27FC236}">
                <a16:creationId xmlns:a16="http://schemas.microsoft.com/office/drawing/2014/main" id="{1D0FF2E2-48A5-3CA4-3AE0-773F746D2580}"/>
              </a:ext>
            </a:extLst>
          </p:cNvPr>
          <p:cNvSpPr txBox="1"/>
          <p:nvPr userDrawn="1"/>
        </p:nvSpPr>
        <p:spPr>
          <a:xfrm>
            <a:off x="13190049" y="3137126"/>
            <a:ext cx="9870470" cy="746551"/>
          </a:xfrm>
          <a:prstGeom prst="rect">
            <a:avLst/>
          </a:prstGeom>
          <a:noFill/>
        </p:spPr>
        <p:txBody>
          <a:bodyPr wrap="square" rtlCol="0">
            <a:spAutoFit/>
          </a:bodyPr>
          <a:lstStyle/>
          <a:p>
            <a:pPr>
              <a:lnSpc>
                <a:spcPct val="130000"/>
              </a:lnSpc>
            </a:pPr>
            <a:r>
              <a:rPr lang="en-US" sz="3600" dirty="0">
                <a:solidFill>
                  <a:schemeClr val="bg1"/>
                </a:solidFill>
                <a:latin typeface="Montserrat SemiBold" panose="00000700000000000000" pitchFamily="50" charset="-52"/>
              </a:rPr>
              <a:t>AIA Continuing Education</a:t>
            </a:r>
            <a:endParaRPr lang="ru-RU" sz="3600" dirty="0">
              <a:solidFill>
                <a:schemeClr val="bg1"/>
              </a:solidFill>
              <a:latin typeface="Montserrat SemiBold" panose="00000700000000000000" pitchFamily="50" charset="-52"/>
            </a:endParaRPr>
          </a:p>
        </p:txBody>
      </p:sp>
      <p:sp>
        <p:nvSpPr>
          <p:cNvPr id="11" name="Text Placeholder 10">
            <a:extLst>
              <a:ext uri="{FF2B5EF4-FFF2-40B4-BE49-F238E27FC236}">
                <a16:creationId xmlns:a16="http://schemas.microsoft.com/office/drawing/2014/main" id="{4A08DDA5-E84B-2EB4-E87F-F4FA1FEA9ACD}"/>
              </a:ext>
            </a:extLst>
          </p:cNvPr>
          <p:cNvSpPr>
            <a:spLocks noGrp="1"/>
          </p:cNvSpPr>
          <p:nvPr>
            <p:ph type="body" sz="quarter" idx="10" hasCustomPrompt="1"/>
          </p:nvPr>
        </p:nvSpPr>
        <p:spPr>
          <a:xfrm>
            <a:off x="614524" y="4266394"/>
            <a:ext cx="10622460" cy="2604752"/>
          </a:xfrm>
          <a:prstGeom prst="rect">
            <a:avLst/>
          </a:prstGeom>
          <a:noFill/>
        </p:spPr>
        <p:txBody>
          <a:bodyPr wrap="square" rtlCol="0">
            <a:spAutoFit/>
          </a:bodyPr>
          <a:lstStyle>
            <a:lvl1pPr marL="514350" indent="-514350">
              <a:lnSpc>
                <a:spcPct val="100000"/>
              </a:lnSpc>
              <a:buFont typeface="+mj-lt"/>
              <a:buAutoNum type="arabicPeriod"/>
              <a:defRPr lang="en-US" sz="3600" smtClean="0">
                <a:solidFill>
                  <a:schemeClr val="tx2"/>
                </a:solidFill>
                <a:latin typeface="+mn-lt"/>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a:lnSpc>
                <a:spcPct val="150000"/>
              </a:lnSpc>
            </a:pPr>
            <a:r>
              <a:rPr lang="en-US" sz="3000" dirty="0">
                <a:solidFill>
                  <a:schemeClr val="tx2"/>
                </a:solidFill>
              </a:rPr>
              <a:t>Objective 1</a:t>
            </a:r>
            <a:endParaRPr lang="en-US" sz="3000" spc="300" dirty="0">
              <a:solidFill>
                <a:schemeClr val="tx2"/>
              </a:solidFill>
              <a:latin typeface="Montserrat SemiBold" panose="00000700000000000000" pitchFamily="50" charset="-52"/>
            </a:endParaRPr>
          </a:p>
          <a:p>
            <a:pPr>
              <a:lnSpc>
                <a:spcPct val="150000"/>
              </a:lnSpc>
            </a:pPr>
            <a:r>
              <a:rPr lang="en-US" sz="3000" dirty="0">
                <a:solidFill>
                  <a:schemeClr val="tx2"/>
                </a:solidFill>
              </a:rPr>
              <a:t>Objective 2</a:t>
            </a:r>
          </a:p>
          <a:p>
            <a:pPr>
              <a:lnSpc>
                <a:spcPct val="150000"/>
              </a:lnSpc>
            </a:pPr>
            <a:r>
              <a:rPr lang="en-US" sz="3000" dirty="0">
                <a:solidFill>
                  <a:schemeClr val="tx2"/>
                </a:solidFill>
              </a:rPr>
              <a:t>Objective 3</a:t>
            </a:r>
            <a:endParaRPr lang="en-US" dirty="0"/>
          </a:p>
        </p:txBody>
      </p:sp>
      <p:sp>
        <p:nvSpPr>
          <p:cNvPr id="17" name="Text Placeholder 16">
            <a:extLst>
              <a:ext uri="{FF2B5EF4-FFF2-40B4-BE49-F238E27FC236}">
                <a16:creationId xmlns:a16="http://schemas.microsoft.com/office/drawing/2014/main" id="{A5228555-B407-3209-C644-421C7A9558A9}"/>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18" name="Text Placeholder 16">
            <a:extLst>
              <a:ext uri="{FF2B5EF4-FFF2-40B4-BE49-F238E27FC236}">
                <a16:creationId xmlns:a16="http://schemas.microsoft.com/office/drawing/2014/main" id="{2565F31E-3720-651A-F6CD-DC4213B1580C}"/>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Tree>
    <p:extLst>
      <p:ext uri="{BB962C8B-B14F-4D97-AF65-F5344CB8AC3E}">
        <p14:creationId xmlns:p14="http://schemas.microsoft.com/office/powerpoint/2010/main" val="372963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lide #11">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B5FCAA07-A316-4897-AD42-E2362CAD7E0A}"/>
              </a:ext>
            </a:extLst>
          </p:cNvPr>
          <p:cNvSpPr>
            <a:spLocks noGrp="1"/>
          </p:cNvSpPr>
          <p:nvPr>
            <p:ph type="pic" sz="quarter" idx="10"/>
          </p:nvPr>
        </p:nvSpPr>
        <p:spPr>
          <a:xfrm>
            <a:off x="2564482" y="5081589"/>
            <a:ext cx="3606152" cy="3605214"/>
          </a:xfrm>
          <a:prstGeom prst="ellipse">
            <a:avLst/>
          </a:prstGeom>
        </p:spPr>
        <p:txBody>
          <a:bodyPr>
            <a:normAutofit/>
          </a:bodyPr>
          <a:lstStyle>
            <a:lvl1pPr>
              <a:defRPr sz="2400"/>
            </a:lvl1pPr>
          </a:lstStyle>
          <a:p>
            <a:endParaRPr lang="ru-RU" dirty="0"/>
          </a:p>
        </p:txBody>
      </p:sp>
      <p:sp>
        <p:nvSpPr>
          <p:cNvPr id="8" name="Picture Placeholder 6">
            <a:extLst>
              <a:ext uri="{FF2B5EF4-FFF2-40B4-BE49-F238E27FC236}">
                <a16:creationId xmlns:a16="http://schemas.microsoft.com/office/drawing/2014/main" id="{7F655E40-DEB9-4FA8-ABD9-12274667A533}"/>
              </a:ext>
            </a:extLst>
          </p:cNvPr>
          <p:cNvSpPr>
            <a:spLocks noGrp="1"/>
          </p:cNvSpPr>
          <p:nvPr>
            <p:ph type="pic" sz="quarter" idx="11"/>
          </p:nvPr>
        </p:nvSpPr>
        <p:spPr>
          <a:xfrm>
            <a:off x="7780778" y="5081589"/>
            <a:ext cx="3606152" cy="3605214"/>
          </a:xfrm>
          <a:prstGeom prst="ellipse">
            <a:avLst/>
          </a:prstGeom>
        </p:spPr>
        <p:txBody>
          <a:bodyPr>
            <a:normAutofit/>
          </a:bodyPr>
          <a:lstStyle>
            <a:lvl1pPr>
              <a:defRPr sz="2400"/>
            </a:lvl1pPr>
          </a:lstStyle>
          <a:p>
            <a:endParaRPr lang="ru-RU"/>
          </a:p>
        </p:txBody>
      </p:sp>
      <p:sp>
        <p:nvSpPr>
          <p:cNvPr id="9" name="Picture Placeholder 6">
            <a:extLst>
              <a:ext uri="{FF2B5EF4-FFF2-40B4-BE49-F238E27FC236}">
                <a16:creationId xmlns:a16="http://schemas.microsoft.com/office/drawing/2014/main" id="{44540C03-511B-4710-BB22-AC64F3BD9517}"/>
              </a:ext>
            </a:extLst>
          </p:cNvPr>
          <p:cNvSpPr>
            <a:spLocks noGrp="1"/>
          </p:cNvSpPr>
          <p:nvPr>
            <p:ph type="pic" sz="quarter" idx="12"/>
          </p:nvPr>
        </p:nvSpPr>
        <p:spPr>
          <a:xfrm>
            <a:off x="12997074" y="5081589"/>
            <a:ext cx="3606152" cy="3605214"/>
          </a:xfrm>
          <a:prstGeom prst="ellipse">
            <a:avLst/>
          </a:prstGeom>
        </p:spPr>
        <p:txBody>
          <a:bodyPr>
            <a:normAutofit/>
          </a:bodyPr>
          <a:lstStyle>
            <a:lvl1pPr>
              <a:defRPr sz="2400"/>
            </a:lvl1pPr>
          </a:lstStyle>
          <a:p>
            <a:endParaRPr lang="ru-RU"/>
          </a:p>
        </p:txBody>
      </p:sp>
      <p:sp>
        <p:nvSpPr>
          <p:cNvPr id="10" name="Picture Placeholder 6">
            <a:extLst>
              <a:ext uri="{FF2B5EF4-FFF2-40B4-BE49-F238E27FC236}">
                <a16:creationId xmlns:a16="http://schemas.microsoft.com/office/drawing/2014/main" id="{3D133446-20BC-408F-8DED-5EE1FB7326EE}"/>
              </a:ext>
            </a:extLst>
          </p:cNvPr>
          <p:cNvSpPr>
            <a:spLocks noGrp="1"/>
          </p:cNvSpPr>
          <p:nvPr>
            <p:ph type="pic" sz="quarter" idx="13"/>
          </p:nvPr>
        </p:nvSpPr>
        <p:spPr>
          <a:xfrm>
            <a:off x="18213368" y="5081589"/>
            <a:ext cx="3606152" cy="3605214"/>
          </a:xfrm>
          <a:prstGeom prst="ellipse">
            <a:avLst/>
          </a:prstGeom>
        </p:spPr>
        <p:txBody>
          <a:bodyPr>
            <a:normAutofit/>
          </a:bodyPr>
          <a:lstStyle>
            <a:lvl1pPr>
              <a:defRPr sz="2400"/>
            </a:lvl1pPr>
          </a:lstStyle>
          <a:p>
            <a:endParaRPr lang="ru-RU"/>
          </a:p>
        </p:txBody>
      </p:sp>
      <p:sp>
        <p:nvSpPr>
          <p:cNvPr id="2" name="Text Placeholder 16">
            <a:extLst>
              <a:ext uri="{FF2B5EF4-FFF2-40B4-BE49-F238E27FC236}">
                <a16:creationId xmlns:a16="http://schemas.microsoft.com/office/drawing/2014/main" id="{CF240297-D446-925D-12A4-5D0012CC500D}"/>
              </a:ext>
            </a:extLst>
          </p:cNvPr>
          <p:cNvSpPr>
            <a:spLocks noGrp="1"/>
          </p:cNvSpPr>
          <p:nvPr>
            <p:ph type="body" sz="quarter" idx="14"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3" name="Text Placeholder 16">
            <a:extLst>
              <a:ext uri="{FF2B5EF4-FFF2-40B4-BE49-F238E27FC236}">
                <a16:creationId xmlns:a16="http://schemas.microsoft.com/office/drawing/2014/main" id="{FB62AD6D-FAAE-30F5-E9F0-04F89527B45E}"/>
              </a:ext>
            </a:extLst>
          </p:cNvPr>
          <p:cNvSpPr>
            <a:spLocks noGrp="1"/>
          </p:cNvSpPr>
          <p:nvPr>
            <p:ph type="body" sz="quarter" idx="15"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
        <p:nvSpPr>
          <p:cNvPr id="4" name="Title 3">
            <a:extLst>
              <a:ext uri="{FF2B5EF4-FFF2-40B4-BE49-F238E27FC236}">
                <a16:creationId xmlns:a16="http://schemas.microsoft.com/office/drawing/2014/main" id="{79489B5C-6BD7-AFE2-C1FA-CD6102C13A3E}"/>
              </a:ext>
            </a:extLst>
          </p:cNvPr>
          <p:cNvSpPr>
            <a:spLocks noGrp="1"/>
          </p:cNvSpPr>
          <p:nvPr>
            <p:ph type="title"/>
          </p:nvPr>
        </p:nvSpPr>
        <p:spPr/>
        <p:txBody>
          <a:bodyPr/>
          <a:lstStyle/>
          <a:p>
            <a:r>
              <a:rPr lang="en-US"/>
              <a:t>Click to edit Master title style</a:t>
            </a:r>
          </a:p>
        </p:txBody>
      </p:sp>
      <p:sp>
        <p:nvSpPr>
          <p:cNvPr id="6" name="Text Placeholder 5">
            <a:extLst>
              <a:ext uri="{FF2B5EF4-FFF2-40B4-BE49-F238E27FC236}">
                <a16:creationId xmlns:a16="http://schemas.microsoft.com/office/drawing/2014/main" id="{73F87A6D-6025-F6FA-4017-1CC033423215}"/>
              </a:ext>
            </a:extLst>
          </p:cNvPr>
          <p:cNvSpPr>
            <a:spLocks noGrp="1"/>
          </p:cNvSpPr>
          <p:nvPr>
            <p:ph type="body" sz="quarter" idx="16" hasCustomPrompt="1"/>
          </p:nvPr>
        </p:nvSpPr>
        <p:spPr>
          <a:xfrm>
            <a:off x="2294054" y="9029701"/>
            <a:ext cx="4147004" cy="506186"/>
          </a:xfrm>
        </p:spPr>
        <p:txBody>
          <a:bodyPr>
            <a:normAutofit/>
          </a:bodyPr>
          <a:lstStyle>
            <a:lvl1pPr marL="0" indent="0" algn="ctr">
              <a:buNone/>
              <a:defRPr sz="3200">
                <a:latin typeface="+mj-lt"/>
              </a:defRPr>
            </a:lvl1pPr>
          </a:lstStyle>
          <a:p>
            <a:pPr lvl="0"/>
            <a:r>
              <a:rPr lang="en-US" dirty="0"/>
              <a:t>Name</a:t>
            </a:r>
          </a:p>
        </p:txBody>
      </p:sp>
      <p:sp>
        <p:nvSpPr>
          <p:cNvPr id="11" name="Text Placeholder 5">
            <a:extLst>
              <a:ext uri="{FF2B5EF4-FFF2-40B4-BE49-F238E27FC236}">
                <a16:creationId xmlns:a16="http://schemas.microsoft.com/office/drawing/2014/main" id="{4B6F0EC4-9096-3689-3EF9-891845EA4BA5}"/>
              </a:ext>
            </a:extLst>
          </p:cNvPr>
          <p:cNvSpPr>
            <a:spLocks noGrp="1"/>
          </p:cNvSpPr>
          <p:nvPr>
            <p:ph type="body" sz="quarter" idx="17" hasCustomPrompt="1"/>
          </p:nvPr>
        </p:nvSpPr>
        <p:spPr>
          <a:xfrm>
            <a:off x="2294054" y="9748157"/>
            <a:ext cx="4147004" cy="506186"/>
          </a:xfrm>
        </p:spPr>
        <p:txBody>
          <a:bodyPr>
            <a:normAutofit/>
          </a:bodyPr>
          <a:lstStyle>
            <a:lvl1pPr marL="0" indent="0" algn="ctr">
              <a:buNone/>
              <a:defRPr sz="3200">
                <a:latin typeface="+mn-lt"/>
              </a:defRPr>
            </a:lvl1pPr>
          </a:lstStyle>
          <a:p>
            <a:pPr lvl="0"/>
            <a:r>
              <a:rPr lang="en-US" dirty="0"/>
              <a:t>Title</a:t>
            </a:r>
          </a:p>
        </p:txBody>
      </p:sp>
      <p:sp>
        <p:nvSpPr>
          <p:cNvPr id="12" name="Text Placeholder 5">
            <a:extLst>
              <a:ext uri="{FF2B5EF4-FFF2-40B4-BE49-F238E27FC236}">
                <a16:creationId xmlns:a16="http://schemas.microsoft.com/office/drawing/2014/main" id="{FFD8C0C2-12C5-274B-CEFE-C96AEAC3443B}"/>
              </a:ext>
            </a:extLst>
          </p:cNvPr>
          <p:cNvSpPr>
            <a:spLocks noGrp="1"/>
          </p:cNvSpPr>
          <p:nvPr>
            <p:ph type="body" sz="quarter" idx="18" hasCustomPrompt="1"/>
          </p:nvPr>
        </p:nvSpPr>
        <p:spPr>
          <a:xfrm>
            <a:off x="7502870" y="9029701"/>
            <a:ext cx="4147004" cy="506186"/>
          </a:xfrm>
        </p:spPr>
        <p:txBody>
          <a:bodyPr>
            <a:normAutofit/>
          </a:bodyPr>
          <a:lstStyle>
            <a:lvl1pPr marL="0" indent="0" algn="ctr">
              <a:buNone/>
              <a:defRPr sz="3200">
                <a:latin typeface="+mj-lt"/>
              </a:defRPr>
            </a:lvl1pPr>
          </a:lstStyle>
          <a:p>
            <a:pPr lvl="0"/>
            <a:r>
              <a:rPr lang="en-US" dirty="0"/>
              <a:t>Name</a:t>
            </a:r>
          </a:p>
        </p:txBody>
      </p:sp>
      <p:sp>
        <p:nvSpPr>
          <p:cNvPr id="13" name="Text Placeholder 5">
            <a:extLst>
              <a:ext uri="{FF2B5EF4-FFF2-40B4-BE49-F238E27FC236}">
                <a16:creationId xmlns:a16="http://schemas.microsoft.com/office/drawing/2014/main" id="{80B684D1-A37D-9904-B300-B76AD7215DA3}"/>
              </a:ext>
            </a:extLst>
          </p:cNvPr>
          <p:cNvSpPr>
            <a:spLocks noGrp="1"/>
          </p:cNvSpPr>
          <p:nvPr>
            <p:ph type="body" sz="quarter" idx="19" hasCustomPrompt="1"/>
          </p:nvPr>
        </p:nvSpPr>
        <p:spPr>
          <a:xfrm>
            <a:off x="7502870" y="9748157"/>
            <a:ext cx="4147004" cy="506186"/>
          </a:xfrm>
        </p:spPr>
        <p:txBody>
          <a:bodyPr>
            <a:normAutofit/>
          </a:bodyPr>
          <a:lstStyle>
            <a:lvl1pPr marL="0" indent="0" algn="ctr">
              <a:buNone/>
              <a:defRPr sz="3200">
                <a:latin typeface="+mn-lt"/>
              </a:defRPr>
            </a:lvl1pPr>
          </a:lstStyle>
          <a:p>
            <a:pPr lvl="0"/>
            <a:r>
              <a:rPr lang="en-US" dirty="0"/>
              <a:t>Title</a:t>
            </a:r>
          </a:p>
        </p:txBody>
      </p:sp>
      <p:sp>
        <p:nvSpPr>
          <p:cNvPr id="14" name="Text Placeholder 5">
            <a:extLst>
              <a:ext uri="{FF2B5EF4-FFF2-40B4-BE49-F238E27FC236}">
                <a16:creationId xmlns:a16="http://schemas.microsoft.com/office/drawing/2014/main" id="{D54FFD16-9820-3577-CDC6-5E6177A50D9F}"/>
              </a:ext>
            </a:extLst>
          </p:cNvPr>
          <p:cNvSpPr>
            <a:spLocks noGrp="1"/>
          </p:cNvSpPr>
          <p:nvPr>
            <p:ph type="body" sz="quarter" idx="20" hasCustomPrompt="1"/>
          </p:nvPr>
        </p:nvSpPr>
        <p:spPr>
          <a:xfrm>
            <a:off x="12768834" y="9026917"/>
            <a:ext cx="4147004" cy="506186"/>
          </a:xfrm>
        </p:spPr>
        <p:txBody>
          <a:bodyPr>
            <a:normAutofit/>
          </a:bodyPr>
          <a:lstStyle>
            <a:lvl1pPr marL="0" indent="0" algn="ctr">
              <a:buNone/>
              <a:defRPr sz="3200">
                <a:latin typeface="+mj-lt"/>
              </a:defRPr>
            </a:lvl1pPr>
          </a:lstStyle>
          <a:p>
            <a:pPr lvl="0"/>
            <a:r>
              <a:rPr lang="en-US" dirty="0"/>
              <a:t>Name</a:t>
            </a:r>
          </a:p>
        </p:txBody>
      </p:sp>
      <p:sp>
        <p:nvSpPr>
          <p:cNvPr id="15" name="Text Placeholder 5">
            <a:extLst>
              <a:ext uri="{FF2B5EF4-FFF2-40B4-BE49-F238E27FC236}">
                <a16:creationId xmlns:a16="http://schemas.microsoft.com/office/drawing/2014/main" id="{CAEE63F3-7C71-DBF4-CF45-07B86429A41D}"/>
              </a:ext>
            </a:extLst>
          </p:cNvPr>
          <p:cNvSpPr>
            <a:spLocks noGrp="1"/>
          </p:cNvSpPr>
          <p:nvPr>
            <p:ph type="body" sz="quarter" idx="21" hasCustomPrompt="1"/>
          </p:nvPr>
        </p:nvSpPr>
        <p:spPr>
          <a:xfrm>
            <a:off x="12768834" y="9745373"/>
            <a:ext cx="4147004" cy="506186"/>
          </a:xfrm>
        </p:spPr>
        <p:txBody>
          <a:bodyPr>
            <a:normAutofit/>
          </a:bodyPr>
          <a:lstStyle>
            <a:lvl1pPr marL="0" indent="0" algn="ctr">
              <a:buNone/>
              <a:defRPr sz="3200">
                <a:latin typeface="+mn-lt"/>
              </a:defRPr>
            </a:lvl1pPr>
          </a:lstStyle>
          <a:p>
            <a:pPr lvl="0"/>
            <a:r>
              <a:rPr lang="en-US" dirty="0"/>
              <a:t>Title</a:t>
            </a:r>
          </a:p>
        </p:txBody>
      </p:sp>
      <p:sp>
        <p:nvSpPr>
          <p:cNvPr id="16" name="Text Placeholder 5">
            <a:extLst>
              <a:ext uri="{FF2B5EF4-FFF2-40B4-BE49-F238E27FC236}">
                <a16:creationId xmlns:a16="http://schemas.microsoft.com/office/drawing/2014/main" id="{C0A32D91-218E-7981-322D-45008F256AD6}"/>
              </a:ext>
            </a:extLst>
          </p:cNvPr>
          <p:cNvSpPr>
            <a:spLocks noGrp="1"/>
          </p:cNvSpPr>
          <p:nvPr>
            <p:ph type="body" sz="quarter" idx="22" hasCustomPrompt="1"/>
          </p:nvPr>
        </p:nvSpPr>
        <p:spPr>
          <a:xfrm>
            <a:off x="18034800" y="9029701"/>
            <a:ext cx="4147004" cy="506186"/>
          </a:xfrm>
        </p:spPr>
        <p:txBody>
          <a:bodyPr>
            <a:normAutofit/>
          </a:bodyPr>
          <a:lstStyle>
            <a:lvl1pPr marL="0" indent="0" algn="ctr">
              <a:buNone/>
              <a:defRPr sz="3200">
                <a:latin typeface="+mj-lt"/>
              </a:defRPr>
            </a:lvl1pPr>
          </a:lstStyle>
          <a:p>
            <a:pPr lvl="0"/>
            <a:r>
              <a:rPr lang="en-US" dirty="0"/>
              <a:t>Name</a:t>
            </a:r>
          </a:p>
        </p:txBody>
      </p:sp>
      <p:sp>
        <p:nvSpPr>
          <p:cNvPr id="17" name="Text Placeholder 5">
            <a:extLst>
              <a:ext uri="{FF2B5EF4-FFF2-40B4-BE49-F238E27FC236}">
                <a16:creationId xmlns:a16="http://schemas.microsoft.com/office/drawing/2014/main" id="{B2B093F8-6F0D-2403-0ED7-1386A33D4F89}"/>
              </a:ext>
            </a:extLst>
          </p:cNvPr>
          <p:cNvSpPr>
            <a:spLocks noGrp="1"/>
          </p:cNvSpPr>
          <p:nvPr>
            <p:ph type="body" sz="quarter" idx="23" hasCustomPrompt="1"/>
          </p:nvPr>
        </p:nvSpPr>
        <p:spPr>
          <a:xfrm>
            <a:off x="18034800" y="9748157"/>
            <a:ext cx="4147004" cy="506186"/>
          </a:xfrm>
        </p:spPr>
        <p:txBody>
          <a:bodyPr>
            <a:normAutofit/>
          </a:bodyPr>
          <a:lstStyle>
            <a:lvl1pPr marL="0" indent="0" algn="ctr">
              <a:buNone/>
              <a:defRPr sz="3200">
                <a:latin typeface="+mn-lt"/>
              </a:defRPr>
            </a:lvl1pPr>
          </a:lstStyle>
          <a:p>
            <a:pPr lvl="0"/>
            <a:r>
              <a:rPr lang="en-US" dirty="0"/>
              <a:t>Title</a:t>
            </a:r>
          </a:p>
        </p:txBody>
      </p:sp>
    </p:spTree>
    <p:extLst>
      <p:ext uri="{BB962C8B-B14F-4D97-AF65-F5344CB8AC3E}">
        <p14:creationId xmlns:p14="http://schemas.microsoft.com/office/powerpoint/2010/main" val="2753663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ustom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7E8758-8DD1-9833-57A8-44BDE47CC29E}"/>
              </a:ext>
            </a:extLst>
          </p:cNvPr>
          <p:cNvSpPr/>
          <p:nvPr userDrawn="1"/>
        </p:nvSpPr>
        <p:spPr>
          <a:xfrm>
            <a:off x="10430831" y="9920526"/>
            <a:ext cx="13208854" cy="4572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5" name="Picture Placeholder 4">
            <a:extLst>
              <a:ext uri="{FF2B5EF4-FFF2-40B4-BE49-F238E27FC236}">
                <a16:creationId xmlns:a16="http://schemas.microsoft.com/office/drawing/2014/main" id="{B5230AE7-2DEC-B401-8515-CAEAD33D6E91}"/>
              </a:ext>
            </a:extLst>
          </p:cNvPr>
          <p:cNvSpPr>
            <a:spLocks noGrp="1"/>
          </p:cNvSpPr>
          <p:nvPr>
            <p:ph type="pic" sz="quarter" idx="10" hasCustomPrompt="1"/>
          </p:nvPr>
        </p:nvSpPr>
        <p:spPr>
          <a:xfrm>
            <a:off x="-22782" y="-1"/>
            <a:ext cx="10451604" cy="13716002"/>
          </a:xfrm>
          <a:prstGeom prst="rect">
            <a:avLst/>
          </a:prstGeom>
        </p:spPr>
        <p:txBody>
          <a:bodyPr/>
          <a:lstStyle>
            <a:lvl1pPr algn="l">
              <a:defRPr/>
            </a:lvl1pPr>
          </a:lstStyle>
          <a:p>
            <a:r>
              <a:rPr lang="en-US" dirty="0"/>
              <a:t>Insert featured image here </a:t>
            </a:r>
          </a:p>
        </p:txBody>
      </p:sp>
    </p:spTree>
    <p:extLst>
      <p:ext uri="{BB962C8B-B14F-4D97-AF65-F5344CB8AC3E}">
        <p14:creationId xmlns:p14="http://schemas.microsoft.com/office/powerpoint/2010/main" val="762811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244726"/>
            <a:ext cx="18288000" cy="4775200"/>
          </a:xfrm>
        </p:spPr>
        <p:txBody>
          <a:bodyPr anchor="b"/>
          <a:lstStyle>
            <a:lvl1pPr algn="ctr">
              <a:defRPr sz="12000"/>
            </a:lvl1pPr>
          </a:lstStyle>
          <a:p>
            <a:r>
              <a:rPr lang="en-US"/>
              <a:t>Click to edit Master title style</a:t>
            </a:r>
            <a:endParaRPr lang="en-US" dirty="0"/>
          </a:p>
        </p:txBody>
      </p:sp>
      <p:sp>
        <p:nvSpPr>
          <p:cNvPr id="3" name="Subtitle 2"/>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FE97CD1E-4942-6FB7-777D-A1620BF659BB}"/>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8" name="Text Placeholder 16">
            <a:extLst>
              <a:ext uri="{FF2B5EF4-FFF2-40B4-BE49-F238E27FC236}">
                <a16:creationId xmlns:a16="http://schemas.microsoft.com/office/drawing/2014/main" id="{89F58953-8E9E-2F2E-9C65-21ECDA101E5B}"/>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Tree>
    <p:extLst>
      <p:ext uri="{BB962C8B-B14F-4D97-AF65-F5344CB8AC3E}">
        <p14:creationId xmlns:p14="http://schemas.microsoft.com/office/powerpoint/2010/main" val="82429311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a:extLst>
              <a:ext uri="{FF2B5EF4-FFF2-40B4-BE49-F238E27FC236}">
                <a16:creationId xmlns:a16="http://schemas.microsoft.com/office/drawing/2014/main" id="{F157962D-3994-C9F2-A478-9C1065E810C5}"/>
              </a:ext>
            </a:extLst>
          </p:cNvPr>
          <p:cNvSpPr>
            <a:spLocks noGrp="1"/>
          </p:cNvSpPr>
          <p:nvPr>
            <p:ph type="title"/>
          </p:nvPr>
        </p:nvSpPr>
        <p:spPr/>
        <p:txBody>
          <a:bodyPr/>
          <a:lstStyle/>
          <a:p>
            <a:r>
              <a:rPr lang="en-US" dirty="0"/>
              <a:t>Click to edit Master title style</a:t>
            </a:r>
          </a:p>
        </p:txBody>
      </p:sp>
      <p:sp>
        <p:nvSpPr>
          <p:cNvPr id="8" name="Text Placeholder 16">
            <a:extLst>
              <a:ext uri="{FF2B5EF4-FFF2-40B4-BE49-F238E27FC236}">
                <a16:creationId xmlns:a16="http://schemas.microsoft.com/office/drawing/2014/main" id="{DD76A799-C874-711D-0847-36F60C407565}"/>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9" name="Text Placeholder 16">
            <a:extLst>
              <a:ext uri="{FF2B5EF4-FFF2-40B4-BE49-F238E27FC236}">
                <a16:creationId xmlns:a16="http://schemas.microsoft.com/office/drawing/2014/main" id="{3F8C3D8E-6A2C-9B8A-7E72-00288F1740CE}"/>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Tree>
    <p:extLst>
      <p:ext uri="{BB962C8B-B14F-4D97-AF65-F5344CB8AC3E}">
        <p14:creationId xmlns:p14="http://schemas.microsoft.com/office/powerpoint/2010/main" val="331992374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700" y="3419479"/>
            <a:ext cx="21031200" cy="5705474"/>
          </a:xfrm>
        </p:spPr>
        <p:txBody>
          <a:bodyPr anchor="b"/>
          <a:lstStyle>
            <a:lvl1pPr>
              <a:defRPr sz="12000"/>
            </a:lvl1pPr>
          </a:lstStyle>
          <a:p>
            <a:r>
              <a:rPr lang="en-US"/>
              <a:t>Click to edit Master title style</a:t>
            </a:r>
            <a:endParaRPr lang="en-US" dirty="0"/>
          </a:p>
        </p:txBody>
      </p:sp>
      <p:sp>
        <p:nvSpPr>
          <p:cNvPr id="3" name="Text Placeholder 2"/>
          <p:cNvSpPr>
            <a:spLocks noGrp="1"/>
          </p:cNvSpPr>
          <p:nvPr>
            <p:ph type="body" idx="1"/>
          </p:nvPr>
        </p:nvSpPr>
        <p:spPr>
          <a:xfrm>
            <a:off x="1663700" y="9178929"/>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a:t>Click to edit Master text styles</a:t>
            </a:r>
          </a:p>
        </p:txBody>
      </p:sp>
      <p:sp>
        <p:nvSpPr>
          <p:cNvPr id="7" name="Text Placeholder 16">
            <a:extLst>
              <a:ext uri="{FF2B5EF4-FFF2-40B4-BE49-F238E27FC236}">
                <a16:creationId xmlns:a16="http://schemas.microsoft.com/office/drawing/2014/main" id="{C2E9752F-C9B0-F22A-D918-967B306CD05A}"/>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8" name="Text Placeholder 16">
            <a:extLst>
              <a:ext uri="{FF2B5EF4-FFF2-40B4-BE49-F238E27FC236}">
                <a16:creationId xmlns:a16="http://schemas.microsoft.com/office/drawing/2014/main" id="{7BE7367C-F6E8-BBFE-B071-8C9576F4548F}"/>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Tree>
    <p:extLst>
      <p:ext uri="{BB962C8B-B14F-4D97-AF65-F5344CB8AC3E}">
        <p14:creationId xmlns:p14="http://schemas.microsoft.com/office/powerpoint/2010/main" val="109505847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6585" y="3651250"/>
            <a:ext cx="11433018"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4400" y="3651250"/>
            <a:ext cx="1148151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16">
            <a:extLst>
              <a:ext uri="{FF2B5EF4-FFF2-40B4-BE49-F238E27FC236}">
                <a16:creationId xmlns:a16="http://schemas.microsoft.com/office/drawing/2014/main" id="{875D25F9-DDBE-5BAD-9A1C-D50514A8922D}"/>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9" name="Text Placeholder 16">
            <a:extLst>
              <a:ext uri="{FF2B5EF4-FFF2-40B4-BE49-F238E27FC236}">
                <a16:creationId xmlns:a16="http://schemas.microsoft.com/office/drawing/2014/main" id="{EE005164-5E83-AB5B-9669-F402D1DB7492}"/>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Tree>
    <p:extLst>
      <p:ext uri="{BB962C8B-B14F-4D97-AF65-F5344CB8AC3E}">
        <p14:creationId xmlns:p14="http://schemas.microsoft.com/office/powerpoint/2010/main" val="45917401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6584" y="3362326"/>
            <a:ext cx="11388568" cy="1647824"/>
          </a:xfrm>
        </p:spPr>
        <p:txBody>
          <a:bodyPr anchor="b"/>
          <a:lstStyle>
            <a:lvl1pPr marL="0" indent="0">
              <a:buNone/>
              <a:defRPr sz="4800" b="0">
                <a:latin typeface="+mj-lt"/>
              </a:defRPr>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4" name="Content Placeholder 3"/>
          <p:cNvSpPr>
            <a:spLocks noGrp="1"/>
          </p:cNvSpPr>
          <p:nvPr>
            <p:ph sz="half" idx="2"/>
          </p:nvPr>
        </p:nvSpPr>
        <p:spPr>
          <a:xfrm>
            <a:off x="606584" y="5010150"/>
            <a:ext cx="11388568"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4400" y="3362326"/>
            <a:ext cx="11481516" cy="1647824"/>
          </a:xfrm>
        </p:spPr>
        <p:txBody>
          <a:bodyPr anchor="b"/>
          <a:lstStyle>
            <a:lvl1pPr marL="0" indent="0">
              <a:buNone/>
              <a:defRPr sz="4800" b="0">
                <a:latin typeface="+mj-lt"/>
              </a:defRPr>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4400" y="5010150"/>
            <a:ext cx="11481516"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16">
            <a:extLst>
              <a:ext uri="{FF2B5EF4-FFF2-40B4-BE49-F238E27FC236}">
                <a16:creationId xmlns:a16="http://schemas.microsoft.com/office/drawing/2014/main" id="{BE32571C-69F1-A579-C407-847E4B51E0AC}"/>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11" name="Text Placeholder 16">
            <a:extLst>
              <a:ext uri="{FF2B5EF4-FFF2-40B4-BE49-F238E27FC236}">
                <a16:creationId xmlns:a16="http://schemas.microsoft.com/office/drawing/2014/main" id="{E1634BA2-272F-0730-71F4-4D410FAE559E}"/>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
        <p:nvSpPr>
          <p:cNvPr id="7" name="Title 6">
            <a:extLst>
              <a:ext uri="{FF2B5EF4-FFF2-40B4-BE49-F238E27FC236}">
                <a16:creationId xmlns:a16="http://schemas.microsoft.com/office/drawing/2014/main" id="{BFB50ED1-C067-3456-A833-A8D39DF8B32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2533401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16">
            <a:extLst>
              <a:ext uri="{FF2B5EF4-FFF2-40B4-BE49-F238E27FC236}">
                <a16:creationId xmlns:a16="http://schemas.microsoft.com/office/drawing/2014/main" id="{53A9DC01-627B-8B12-70DB-C8C2D66EFE83}"/>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7" name="Text Placeholder 16">
            <a:extLst>
              <a:ext uri="{FF2B5EF4-FFF2-40B4-BE49-F238E27FC236}">
                <a16:creationId xmlns:a16="http://schemas.microsoft.com/office/drawing/2014/main" id="{BCF36CBB-864B-8CBC-421E-EA997959C5A3}"/>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Tree>
    <p:extLst>
      <p:ext uri="{BB962C8B-B14F-4D97-AF65-F5344CB8AC3E}">
        <p14:creationId xmlns:p14="http://schemas.microsoft.com/office/powerpoint/2010/main" val="278747588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16">
            <a:extLst>
              <a:ext uri="{FF2B5EF4-FFF2-40B4-BE49-F238E27FC236}">
                <a16:creationId xmlns:a16="http://schemas.microsoft.com/office/drawing/2014/main" id="{EA7C7810-2958-838B-8F84-62BFEFA8D4F2}"/>
              </a:ext>
            </a:extLst>
          </p:cNvPr>
          <p:cNvSpPr>
            <a:spLocks noGrp="1"/>
          </p:cNvSpPr>
          <p:nvPr>
            <p:ph type="body" sz="quarter" idx="11" hasCustomPrompt="1"/>
          </p:nvPr>
        </p:nvSpPr>
        <p:spPr>
          <a:xfrm>
            <a:off x="6784704" y="12845016"/>
            <a:ext cx="15913568" cy="369332"/>
          </a:xfrm>
          <a:prstGeom prst="rect">
            <a:avLst/>
          </a:prstGeom>
          <a:noFill/>
        </p:spPr>
        <p:txBody>
          <a:bodyPr wrap="square" rtlCol="0">
            <a:spAutoFit/>
          </a:bodyPr>
          <a:lstStyle>
            <a:lvl1pPr marL="0" indent="0">
              <a:buNone/>
              <a:defRPr lang="en-US" sz="2000" b="1" spc="300" smtClean="0">
                <a:solidFill>
                  <a:schemeClr val="tx2"/>
                </a:solidFill>
                <a:latin typeface="Montserrat" pitchFamily="2" charset="77"/>
                <a:ea typeface="+mn-ea"/>
                <a:cs typeface="+mn-cs"/>
              </a:defRPr>
            </a:lvl1pPr>
            <a:lvl2pPr marL="457108" indent="0">
              <a:buNone/>
              <a:defRPr lang="en-US" sz="3600" smtClean="0">
                <a:latin typeface="+mn-lt"/>
                <a:ea typeface="+mn-ea"/>
                <a:cs typeface="+mn-cs"/>
              </a:defRPr>
            </a:lvl2pPr>
            <a:lvl3pPr>
              <a:defRPr lang="en-US" smtClean="0">
                <a:latin typeface="+mn-lt"/>
                <a:ea typeface="+mn-ea"/>
                <a:cs typeface="+mn-cs"/>
              </a:defRPr>
            </a:lvl3pPr>
            <a:lvl4pPr>
              <a:defRPr lang="en-US" sz="3600" smtClean="0">
                <a:latin typeface="+mn-lt"/>
                <a:ea typeface="+mn-ea"/>
                <a:cs typeface="+mn-cs"/>
              </a:defRPr>
            </a:lvl4pPr>
            <a:lvl5pPr>
              <a:defRPr lang="en-US" sz="3600">
                <a:latin typeface="+mn-lt"/>
                <a:ea typeface="+mn-ea"/>
                <a:cs typeface="+mn-cs"/>
              </a:defRPr>
            </a:lvl5pPr>
          </a:lstStyle>
          <a:p>
            <a:pPr marL="0" lvl="0"/>
            <a:r>
              <a:rPr lang="en-US" dirty="0"/>
              <a:t>Paper Title</a:t>
            </a:r>
          </a:p>
        </p:txBody>
      </p:sp>
      <p:sp>
        <p:nvSpPr>
          <p:cNvPr id="6" name="Text Placeholder 16">
            <a:extLst>
              <a:ext uri="{FF2B5EF4-FFF2-40B4-BE49-F238E27FC236}">
                <a16:creationId xmlns:a16="http://schemas.microsoft.com/office/drawing/2014/main" id="{4F2EE840-9A1A-0020-58AC-C1A6D825207F}"/>
              </a:ext>
            </a:extLst>
          </p:cNvPr>
          <p:cNvSpPr>
            <a:spLocks noGrp="1"/>
          </p:cNvSpPr>
          <p:nvPr>
            <p:ph type="body" sz="quarter" idx="12" hasCustomPrompt="1"/>
          </p:nvPr>
        </p:nvSpPr>
        <p:spPr>
          <a:xfrm>
            <a:off x="6784704" y="13214348"/>
            <a:ext cx="15913568" cy="369332"/>
          </a:xfrm>
          <a:prstGeom prst="rect">
            <a:avLst/>
          </a:prstGeom>
          <a:noFill/>
        </p:spPr>
        <p:txBody>
          <a:bodyPr wrap="square" rtlCol="0">
            <a:spAutoFit/>
          </a:bodyPr>
          <a:lstStyle>
            <a:lvl1pPr marL="0" indent="0">
              <a:buNone/>
              <a:defRPr lang="en-US" sz="2000" i="1" dirty="0" smtClean="0">
                <a:solidFill>
                  <a:schemeClr val="tx2"/>
                </a:solidFill>
                <a:latin typeface="Montserrat" pitchFamily="2" charset="77"/>
                <a:ea typeface="+mn-ea"/>
                <a:cs typeface="+mn-cs"/>
              </a:defRPr>
            </a:lvl1pPr>
          </a:lstStyle>
          <a:p>
            <a:r>
              <a:rPr lang="en-US" sz="2000" i="1" dirty="0">
                <a:solidFill>
                  <a:schemeClr val="tx2"/>
                </a:solidFill>
                <a:latin typeface="Montserrat" pitchFamily="2" charset="77"/>
              </a:rPr>
              <a:t>Author/presenter names</a:t>
            </a:r>
          </a:p>
        </p:txBody>
      </p:sp>
    </p:spTree>
    <p:extLst>
      <p:ext uri="{BB962C8B-B14F-4D97-AF65-F5344CB8AC3E}">
        <p14:creationId xmlns:p14="http://schemas.microsoft.com/office/powerpoint/2010/main" val="4028928291"/>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A logo with a city in the background&#10;&#10;Description automatically generated">
            <a:extLst>
              <a:ext uri="{FF2B5EF4-FFF2-40B4-BE49-F238E27FC236}">
                <a16:creationId xmlns:a16="http://schemas.microsoft.com/office/drawing/2014/main" id="{5E427664-402A-3FFE-543B-AEABB1D03CA1}"/>
              </a:ext>
            </a:extLst>
          </p:cNvPr>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14700969" y="0"/>
            <a:ext cx="9683034" cy="2769428"/>
          </a:xfrm>
          <a:prstGeom prst="rect">
            <a:avLst/>
          </a:prstGeom>
        </p:spPr>
      </p:pic>
    </p:spTree>
    <p:extLst>
      <p:ext uri="{BB962C8B-B14F-4D97-AF65-F5344CB8AC3E}">
        <p14:creationId xmlns:p14="http://schemas.microsoft.com/office/powerpoint/2010/main" val="1622824715"/>
      </p:ext>
    </p:extLst>
  </p:cSld>
  <p:clrMap bg1="lt1" tx1="dk1" bg2="lt2" tx2="dk2" accent1="accent1" accent2="accent2" accent3="accent3" accent4="accent4" accent5="accent5" accent6="accent6" hlink="hlink" folHlink="folHlink"/>
  <p:sldLayoutIdLst>
    <p:sldLayoutId id="2147484209" r:id="rId1"/>
    <p:sldLayoutId id="21474842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6584" y="730253"/>
            <a:ext cx="23219332"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6584" y="3651250"/>
            <a:ext cx="23219332"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Box 6">
            <a:extLst>
              <a:ext uri="{FF2B5EF4-FFF2-40B4-BE49-F238E27FC236}">
                <a16:creationId xmlns:a16="http://schemas.microsoft.com/office/drawing/2014/main" id="{523C514C-31F7-5269-1A0F-5B9E5B71736F}"/>
              </a:ext>
            </a:extLst>
          </p:cNvPr>
          <p:cNvSpPr txBox="1"/>
          <p:nvPr userDrawn="1"/>
        </p:nvSpPr>
        <p:spPr>
          <a:xfrm>
            <a:off x="606585" y="12782490"/>
            <a:ext cx="6105454" cy="400110"/>
          </a:xfrm>
          <a:prstGeom prst="rect">
            <a:avLst/>
          </a:prstGeom>
          <a:noFill/>
        </p:spPr>
        <p:txBody>
          <a:bodyPr wrap="square" rtlCol="0">
            <a:spAutoFit/>
          </a:bodyPr>
          <a:lstStyle/>
          <a:p>
            <a:r>
              <a:rPr lang="en-US" sz="2000" spc="300" dirty="0">
                <a:solidFill>
                  <a:schemeClr val="tx2"/>
                </a:solidFill>
                <a:latin typeface="Montserrat SemiBold" panose="00000700000000000000" pitchFamily="50" charset="-52"/>
              </a:rPr>
              <a:t>SIMBUILD 2024 </a:t>
            </a:r>
            <a:r>
              <a:rPr lang="en-US" sz="2000" spc="300" dirty="0">
                <a:solidFill>
                  <a:schemeClr val="tx2"/>
                </a:solidFill>
                <a:latin typeface="Montserrat" panose="00000500000000000000" pitchFamily="50" charset="-52"/>
              </a:rPr>
              <a:t>Denver, Colorado </a:t>
            </a:r>
            <a:endParaRPr lang="ru-RU" sz="2000" spc="300" dirty="0">
              <a:solidFill>
                <a:schemeClr val="tx2"/>
              </a:solidFill>
              <a:latin typeface="Montserrat" panose="00000500000000000000" pitchFamily="50" charset="-52"/>
            </a:endParaRPr>
          </a:p>
        </p:txBody>
      </p:sp>
      <p:sp>
        <p:nvSpPr>
          <p:cNvPr id="8" name="TextBox 7">
            <a:extLst>
              <a:ext uri="{FF2B5EF4-FFF2-40B4-BE49-F238E27FC236}">
                <a16:creationId xmlns:a16="http://schemas.microsoft.com/office/drawing/2014/main" id="{9EB9AEF6-C229-5BD4-BC93-3DDA6200E3C8}"/>
              </a:ext>
            </a:extLst>
          </p:cNvPr>
          <p:cNvSpPr txBox="1"/>
          <p:nvPr userDrawn="1"/>
        </p:nvSpPr>
        <p:spPr>
          <a:xfrm>
            <a:off x="22637296" y="12782492"/>
            <a:ext cx="1188620" cy="400110"/>
          </a:xfrm>
          <a:prstGeom prst="rect">
            <a:avLst/>
          </a:prstGeom>
          <a:noFill/>
        </p:spPr>
        <p:txBody>
          <a:bodyPr wrap="square" rtlCol="0">
            <a:spAutoFit/>
          </a:bodyPr>
          <a:lstStyle/>
          <a:p>
            <a:pPr algn="r"/>
            <a:r>
              <a:rPr lang="en-US" sz="2000" spc="300" dirty="0">
                <a:solidFill>
                  <a:schemeClr val="tx2"/>
                </a:solidFill>
                <a:latin typeface="Montserrat SemiBold" panose="00000700000000000000" pitchFamily="50" charset="-52"/>
              </a:rPr>
              <a:t>0</a:t>
            </a:r>
            <a:fld id="{CA10BF32-9752-469F-AACA-BB5F73857290}" type="slidenum">
              <a:rPr lang="en-US" sz="2000" spc="300" smtClean="0">
                <a:solidFill>
                  <a:schemeClr val="tx2"/>
                </a:solidFill>
                <a:latin typeface="Montserrat SemiBold" panose="00000700000000000000" pitchFamily="50" charset="-52"/>
              </a:rPr>
              <a:t>‹#›</a:t>
            </a:fld>
            <a:endParaRPr lang="ru-RU" sz="2000" spc="300" dirty="0">
              <a:solidFill>
                <a:schemeClr val="tx2"/>
              </a:solidFill>
              <a:latin typeface="Montserrat SemiBold" panose="00000700000000000000" pitchFamily="50" charset="-52"/>
            </a:endParaRPr>
          </a:p>
        </p:txBody>
      </p:sp>
      <p:sp>
        <p:nvSpPr>
          <p:cNvPr id="9" name="Rectangle 8">
            <a:extLst>
              <a:ext uri="{FF2B5EF4-FFF2-40B4-BE49-F238E27FC236}">
                <a16:creationId xmlns:a16="http://schemas.microsoft.com/office/drawing/2014/main" id="{979F0E14-171F-43C5-F519-626A6C1A6A38}"/>
              </a:ext>
            </a:extLst>
          </p:cNvPr>
          <p:cNvSpPr/>
          <p:nvPr userDrawn="1"/>
        </p:nvSpPr>
        <p:spPr>
          <a:xfrm rot="6621689" flipV="1">
            <a:off x="6187492" y="12974318"/>
            <a:ext cx="400264" cy="45732"/>
          </a:xfrm>
          <a:prstGeom prst="rect">
            <a:avLst/>
          </a:prstGeom>
          <a:solidFill>
            <a:srgbClr val="D91F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600"/>
          </a:p>
        </p:txBody>
      </p:sp>
      <p:sp>
        <p:nvSpPr>
          <p:cNvPr id="10" name="Rectangle 9">
            <a:extLst>
              <a:ext uri="{FF2B5EF4-FFF2-40B4-BE49-F238E27FC236}">
                <a16:creationId xmlns:a16="http://schemas.microsoft.com/office/drawing/2014/main" id="{7A6F5878-A622-3BC1-8797-885521C954BF}"/>
              </a:ext>
            </a:extLst>
          </p:cNvPr>
          <p:cNvSpPr/>
          <p:nvPr userDrawn="1"/>
        </p:nvSpPr>
        <p:spPr>
          <a:xfrm rot="6621689" flipV="1">
            <a:off x="6339932" y="12974318"/>
            <a:ext cx="400264" cy="45732"/>
          </a:xfrm>
          <a:prstGeom prst="rect">
            <a:avLst/>
          </a:prstGeom>
          <a:solidFill>
            <a:srgbClr val="D91F3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600"/>
          </a:p>
        </p:txBody>
      </p:sp>
    </p:spTree>
    <p:extLst>
      <p:ext uri="{BB962C8B-B14F-4D97-AF65-F5344CB8AC3E}">
        <p14:creationId xmlns:p14="http://schemas.microsoft.com/office/powerpoint/2010/main" val="2757951823"/>
      </p:ext>
    </p:extLst>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6" r:id="rId10"/>
    <p:sldLayoutId id="2147484239" r:id="rId11"/>
  </p:sldLayoutIdLst>
  <p:txStyles>
    <p:titleStyle>
      <a:lvl1pPr algn="l" defTabSz="1828800" rtl="0" eaLnBrk="1" latinLnBrk="0" hangingPunct="1">
        <a:lnSpc>
          <a:spcPct val="90000"/>
        </a:lnSpc>
        <a:spcBef>
          <a:spcPct val="0"/>
        </a:spcBef>
        <a:buNone/>
        <a:defRPr sz="6000" kern="1200">
          <a:solidFill>
            <a:srgbClr val="0E2841"/>
          </a:solidFill>
          <a:latin typeface="+mj-lt"/>
          <a:ea typeface="+mj-ea"/>
          <a:cs typeface="+mj-cs"/>
        </a:defRPr>
      </a:lvl1pPr>
    </p:titleStyle>
    <p:bodyStyle>
      <a:lvl1pPr marL="457200" indent="-457200" algn="l" defTabSz="1828800" rtl="0" eaLnBrk="1" latinLnBrk="0" hangingPunct="1">
        <a:lnSpc>
          <a:spcPct val="100000"/>
        </a:lnSpc>
        <a:spcBef>
          <a:spcPts val="0"/>
        </a:spcBef>
        <a:spcAft>
          <a:spcPts val="1800"/>
        </a:spcAft>
        <a:buFont typeface="Arial" panose="020B0604020202020204" pitchFamily="34" charset="0"/>
        <a:buChar char="•"/>
        <a:defRPr sz="5400" kern="1200">
          <a:solidFill>
            <a:srgbClr val="0E2841"/>
          </a:solidFill>
          <a:latin typeface="+mn-lt"/>
          <a:ea typeface="+mn-ea"/>
          <a:cs typeface="+mn-cs"/>
        </a:defRPr>
      </a:lvl1pPr>
      <a:lvl2pPr marL="1371600" indent="-457200" algn="l" defTabSz="1828800" rtl="0" eaLnBrk="1" latinLnBrk="0" hangingPunct="1">
        <a:lnSpc>
          <a:spcPct val="100000"/>
        </a:lnSpc>
        <a:spcBef>
          <a:spcPts val="0"/>
        </a:spcBef>
        <a:spcAft>
          <a:spcPts val="1800"/>
        </a:spcAft>
        <a:buFont typeface="Arial" panose="020B0604020202020204" pitchFamily="34" charset="0"/>
        <a:buChar char="•"/>
        <a:defRPr sz="4400" kern="1200">
          <a:solidFill>
            <a:srgbClr val="0E2841"/>
          </a:solidFill>
          <a:latin typeface="+mn-lt"/>
          <a:ea typeface="+mn-ea"/>
          <a:cs typeface="+mn-cs"/>
        </a:defRPr>
      </a:lvl2pPr>
      <a:lvl3pPr marL="2286000" indent="-457200" algn="l" defTabSz="1828800" rtl="0" eaLnBrk="1" latinLnBrk="0" hangingPunct="1">
        <a:lnSpc>
          <a:spcPct val="100000"/>
        </a:lnSpc>
        <a:spcBef>
          <a:spcPts val="0"/>
        </a:spcBef>
        <a:spcAft>
          <a:spcPts val="1800"/>
        </a:spcAft>
        <a:buFont typeface="Arial" panose="020B0604020202020204" pitchFamily="34" charset="0"/>
        <a:buChar char="•"/>
        <a:defRPr sz="3600" kern="1200">
          <a:solidFill>
            <a:srgbClr val="0E2841"/>
          </a:solidFill>
          <a:latin typeface="+mn-lt"/>
          <a:ea typeface="+mn-ea"/>
          <a:cs typeface="+mn-cs"/>
        </a:defRPr>
      </a:lvl3pPr>
      <a:lvl4pPr marL="3200400" indent="-457200" algn="l" defTabSz="1828800" rtl="0" eaLnBrk="1" latinLnBrk="0" hangingPunct="1">
        <a:lnSpc>
          <a:spcPct val="100000"/>
        </a:lnSpc>
        <a:spcBef>
          <a:spcPts val="0"/>
        </a:spcBef>
        <a:spcAft>
          <a:spcPts val="1800"/>
        </a:spcAft>
        <a:buFont typeface="Arial" panose="020B0604020202020204" pitchFamily="34" charset="0"/>
        <a:buChar char="•"/>
        <a:defRPr sz="3200" kern="1200">
          <a:solidFill>
            <a:srgbClr val="0E2841"/>
          </a:solidFill>
          <a:latin typeface="+mn-lt"/>
          <a:ea typeface="+mn-ea"/>
          <a:cs typeface="+mn-cs"/>
        </a:defRPr>
      </a:lvl4pPr>
      <a:lvl5pPr marL="4114800" indent="-457200" algn="l" defTabSz="1828800" rtl="0" eaLnBrk="1" latinLnBrk="0" hangingPunct="1">
        <a:lnSpc>
          <a:spcPct val="100000"/>
        </a:lnSpc>
        <a:spcBef>
          <a:spcPts val="0"/>
        </a:spcBef>
        <a:spcAft>
          <a:spcPts val="1800"/>
        </a:spcAft>
        <a:buFont typeface="Arial" panose="020B0604020202020204" pitchFamily="34" charset="0"/>
        <a:buChar char="•"/>
        <a:defRPr sz="3200" kern="1200">
          <a:solidFill>
            <a:srgbClr val="0E284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320" userDrawn="1">
          <p15:clr>
            <a:srgbClr val="F26B43"/>
          </p15:clr>
        </p15:guide>
        <p15:guide id="2" pos="76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aiadc.com/sites/default/files/learning-objective-assets.pdf"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EEE58046-0451-4ECF-DAC6-43CD15D9F039}"/>
              </a:ext>
            </a:extLst>
          </p:cNvPr>
          <p:cNvSpPr>
            <a:spLocks noGrp="1"/>
          </p:cNvSpPr>
          <p:nvPr>
            <p:ph type="pic" sz="quarter" idx="10"/>
          </p:nvPr>
        </p:nvSpPr>
        <p:spPr/>
        <p:txBody>
          <a:bodyPr/>
          <a:lstStyle/>
          <a:p>
            <a:endParaRPr lang="en-US"/>
          </a:p>
        </p:txBody>
      </p:sp>
      <p:sp>
        <p:nvSpPr>
          <p:cNvPr id="3" name="Title 1">
            <a:extLst>
              <a:ext uri="{FF2B5EF4-FFF2-40B4-BE49-F238E27FC236}">
                <a16:creationId xmlns:a16="http://schemas.microsoft.com/office/drawing/2014/main" id="{787662C6-5529-A2D6-6AD5-3B7D1E5EF600}"/>
              </a:ext>
            </a:extLst>
          </p:cNvPr>
          <p:cNvSpPr txBox="1">
            <a:spLocks/>
          </p:cNvSpPr>
          <p:nvPr/>
        </p:nvSpPr>
        <p:spPr>
          <a:xfrm>
            <a:off x="11012203" y="4720857"/>
            <a:ext cx="12670782" cy="4319698"/>
          </a:xfrm>
          <a:prstGeom prst="rect">
            <a:avLst/>
          </a:prstGeom>
        </p:spPr>
        <p:txBody>
          <a:bodyPr anchor="b"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6600" b="1" dirty="0"/>
              <a:t>Title of the Presentation in</a:t>
            </a:r>
            <a:br>
              <a:rPr lang="en-US" sz="6600" b="1" dirty="0"/>
            </a:br>
            <a:r>
              <a:rPr lang="en-US" sz="6600" b="1" dirty="0"/>
              <a:t>Title Case – Option 1</a:t>
            </a:r>
          </a:p>
        </p:txBody>
      </p:sp>
      <p:sp>
        <p:nvSpPr>
          <p:cNvPr id="4" name="Subtitle 2">
            <a:extLst>
              <a:ext uri="{FF2B5EF4-FFF2-40B4-BE49-F238E27FC236}">
                <a16:creationId xmlns:a16="http://schemas.microsoft.com/office/drawing/2014/main" id="{AB9EEE81-4E95-BC70-74E4-2EC8A2D5026B}"/>
              </a:ext>
            </a:extLst>
          </p:cNvPr>
          <p:cNvSpPr txBox="1">
            <a:spLocks/>
          </p:cNvSpPr>
          <p:nvPr/>
        </p:nvSpPr>
        <p:spPr>
          <a:xfrm>
            <a:off x="11119102" y="10324648"/>
            <a:ext cx="12548116" cy="4876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b="1" dirty="0"/>
              <a:t>Presenting Author</a:t>
            </a:r>
            <a:r>
              <a:rPr lang="en-US" sz="3000" dirty="0"/>
              <a:t>,</a:t>
            </a:r>
            <a:r>
              <a:rPr lang="en-US" sz="3000" b="1" dirty="0"/>
              <a:t> </a:t>
            </a:r>
            <a:r>
              <a:rPr lang="en-US" sz="3000" dirty="0"/>
              <a:t>Author2, Author3</a:t>
            </a:r>
          </a:p>
        </p:txBody>
      </p:sp>
      <p:sp>
        <p:nvSpPr>
          <p:cNvPr id="5" name="Oval 4">
            <a:extLst>
              <a:ext uri="{FF2B5EF4-FFF2-40B4-BE49-F238E27FC236}">
                <a16:creationId xmlns:a16="http://schemas.microsoft.com/office/drawing/2014/main" id="{500F6D21-0B03-4DFE-C7B1-3F8F929563EC}"/>
              </a:ext>
            </a:extLst>
          </p:cNvPr>
          <p:cNvSpPr/>
          <p:nvPr/>
        </p:nvSpPr>
        <p:spPr>
          <a:xfrm>
            <a:off x="570292" y="11172168"/>
            <a:ext cx="2079812" cy="207981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Company logo here</a:t>
            </a:r>
          </a:p>
        </p:txBody>
      </p:sp>
      <p:sp>
        <p:nvSpPr>
          <p:cNvPr id="6" name="Oval 5">
            <a:extLst>
              <a:ext uri="{FF2B5EF4-FFF2-40B4-BE49-F238E27FC236}">
                <a16:creationId xmlns:a16="http://schemas.microsoft.com/office/drawing/2014/main" id="{4945E4AD-D26E-7EA2-9D00-887DEE6A4D33}"/>
              </a:ext>
            </a:extLst>
          </p:cNvPr>
          <p:cNvSpPr/>
          <p:nvPr/>
        </p:nvSpPr>
        <p:spPr>
          <a:xfrm>
            <a:off x="2827406" y="11179140"/>
            <a:ext cx="2079812" cy="207981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Company logo here</a:t>
            </a:r>
          </a:p>
        </p:txBody>
      </p:sp>
      <p:sp>
        <p:nvSpPr>
          <p:cNvPr id="7" name="Subtitle 2">
            <a:extLst>
              <a:ext uri="{FF2B5EF4-FFF2-40B4-BE49-F238E27FC236}">
                <a16:creationId xmlns:a16="http://schemas.microsoft.com/office/drawing/2014/main" id="{018F0F65-AC97-9E75-784F-D34214BDEFE6}"/>
              </a:ext>
            </a:extLst>
          </p:cNvPr>
          <p:cNvSpPr txBox="1">
            <a:spLocks/>
          </p:cNvSpPr>
          <p:nvPr/>
        </p:nvSpPr>
        <p:spPr>
          <a:xfrm>
            <a:off x="11122646" y="10796926"/>
            <a:ext cx="12548116" cy="44331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rPr>
              <a:t>Author’s Institution</a:t>
            </a:r>
          </a:p>
        </p:txBody>
      </p:sp>
      <p:sp>
        <p:nvSpPr>
          <p:cNvPr id="8" name="Subtitle 2">
            <a:extLst>
              <a:ext uri="{FF2B5EF4-FFF2-40B4-BE49-F238E27FC236}">
                <a16:creationId xmlns:a16="http://schemas.microsoft.com/office/drawing/2014/main" id="{B40241B8-A73F-9F05-ED13-FEA45CD0D8FB}"/>
              </a:ext>
            </a:extLst>
          </p:cNvPr>
          <p:cNvSpPr txBox="1">
            <a:spLocks/>
          </p:cNvSpPr>
          <p:nvPr/>
        </p:nvSpPr>
        <p:spPr>
          <a:xfrm>
            <a:off x="11165176" y="11625364"/>
            <a:ext cx="12548116" cy="48764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rPr>
              <a:t>Author from Other Institution, Another Author</a:t>
            </a:r>
          </a:p>
        </p:txBody>
      </p:sp>
      <p:sp>
        <p:nvSpPr>
          <p:cNvPr id="9" name="Subtitle 2">
            <a:extLst>
              <a:ext uri="{FF2B5EF4-FFF2-40B4-BE49-F238E27FC236}">
                <a16:creationId xmlns:a16="http://schemas.microsoft.com/office/drawing/2014/main" id="{A0B9ED1B-D990-B2EE-4ACF-CF1EADB093B5}"/>
              </a:ext>
            </a:extLst>
          </p:cNvPr>
          <p:cNvSpPr txBox="1">
            <a:spLocks/>
          </p:cNvSpPr>
          <p:nvPr/>
        </p:nvSpPr>
        <p:spPr>
          <a:xfrm>
            <a:off x="11168720" y="12097642"/>
            <a:ext cx="12548116" cy="44331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rPr>
              <a:t>Other Institution</a:t>
            </a:r>
          </a:p>
        </p:txBody>
      </p:sp>
    </p:spTree>
    <p:extLst>
      <p:ext uri="{BB962C8B-B14F-4D97-AF65-F5344CB8AC3E}">
        <p14:creationId xmlns:p14="http://schemas.microsoft.com/office/powerpoint/2010/main" val="3327027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D5E6F90-1DD1-3EDE-3874-BDA489692EAD}"/>
              </a:ext>
            </a:extLst>
          </p:cNvPr>
          <p:cNvSpPr/>
          <p:nvPr/>
        </p:nvSpPr>
        <p:spPr>
          <a:xfrm>
            <a:off x="613122" y="11170920"/>
            <a:ext cx="2018272" cy="20427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descr="A qr code on a black background&#10;&#10;Description automatically generated">
            <a:extLst>
              <a:ext uri="{FF2B5EF4-FFF2-40B4-BE49-F238E27FC236}">
                <a16:creationId xmlns:a16="http://schemas.microsoft.com/office/drawing/2014/main" id="{A05685C0-30DA-0DE8-8527-10868B9B970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5386" y="11322931"/>
            <a:ext cx="1723848" cy="1727914"/>
          </a:xfrm>
          <a:prstGeom prst="rect">
            <a:avLst/>
          </a:prstGeom>
        </p:spPr>
      </p:pic>
      <p:sp>
        <p:nvSpPr>
          <p:cNvPr id="5" name="Title 1">
            <a:extLst>
              <a:ext uri="{FF2B5EF4-FFF2-40B4-BE49-F238E27FC236}">
                <a16:creationId xmlns:a16="http://schemas.microsoft.com/office/drawing/2014/main" id="{67B25976-4B96-743E-5E90-F2F1373A5AC0}"/>
              </a:ext>
            </a:extLst>
          </p:cNvPr>
          <p:cNvSpPr txBox="1">
            <a:spLocks/>
          </p:cNvSpPr>
          <p:nvPr/>
        </p:nvSpPr>
        <p:spPr>
          <a:xfrm>
            <a:off x="11012203" y="6895919"/>
            <a:ext cx="12670782" cy="82332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dirty="0"/>
              <a:t>Conclusion</a:t>
            </a:r>
          </a:p>
        </p:txBody>
      </p:sp>
      <p:sp>
        <p:nvSpPr>
          <p:cNvPr id="6" name="Subtitle 2">
            <a:extLst>
              <a:ext uri="{FF2B5EF4-FFF2-40B4-BE49-F238E27FC236}">
                <a16:creationId xmlns:a16="http://schemas.microsoft.com/office/drawing/2014/main" id="{A8685CFC-8507-8779-DB4D-6A3A1D05E085}"/>
              </a:ext>
            </a:extLst>
          </p:cNvPr>
          <p:cNvSpPr txBox="1">
            <a:spLocks/>
          </p:cNvSpPr>
          <p:nvPr/>
        </p:nvSpPr>
        <p:spPr>
          <a:xfrm>
            <a:off x="11119102" y="10324648"/>
            <a:ext cx="12548116" cy="4876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dirty="0">
                <a:latin typeface="+mj-lt"/>
              </a:rPr>
              <a:t>Contact</a:t>
            </a:r>
          </a:p>
        </p:txBody>
      </p:sp>
      <p:sp>
        <p:nvSpPr>
          <p:cNvPr id="7" name="Subtitle 2">
            <a:extLst>
              <a:ext uri="{FF2B5EF4-FFF2-40B4-BE49-F238E27FC236}">
                <a16:creationId xmlns:a16="http://schemas.microsoft.com/office/drawing/2014/main" id="{C97A7343-2311-196F-6782-446F11FE74FB}"/>
              </a:ext>
            </a:extLst>
          </p:cNvPr>
          <p:cNvSpPr txBox="1">
            <a:spLocks/>
          </p:cNvSpPr>
          <p:nvPr/>
        </p:nvSpPr>
        <p:spPr>
          <a:xfrm>
            <a:off x="11122646" y="10796924"/>
            <a:ext cx="12548116" cy="21535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ea typeface="Lato" panose="020F0502020204030203" pitchFamily="34" charset="0"/>
                <a:cs typeface="Lato" panose="020F0502020204030203" pitchFamily="34" charset="0"/>
              </a:rPr>
              <a:t>Name</a:t>
            </a:r>
          </a:p>
          <a:p>
            <a:r>
              <a:rPr lang="en-US" sz="3000" dirty="0">
                <a:latin typeface="+mn-lt"/>
                <a:ea typeface="Lato" panose="020F0502020204030203" pitchFamily="34" charset="0"/>
                <a:cs typeface="Lato" panose="020F0502020204030203" pitchFamily="34" charset="0"/>
              </a:rPr>
              <a:t>Email</a:t>
            </a:r>
          </a:p>
          <a:p>
            <a:r>
              <a:rPr lang="en-US" sz="3000" dirty="0">
                <a:latin typeface="+mn-lt"/>
                <a:ea typeface="Lato" panose="020F0502020204030203" pitchFamily="34" charset="0"/>
                <a:cs typeface="Lato" panose="020F0502020204030203" pitchFamily="34" charset="0"/>
              </a:rPr>
              <a:t>Website</a:t>
            </a:r>
          </a:p>
          <a:p>
            <a:r>
              <a:rPr lang="en-US" sz="3000" dirty="0">
                <a:latin typeface="+mn-lt"/>
                <a:ea typeface="Lato" panose="020F0502020204030203" pitchFamily="34" charset="0"/>
                <a:cs typeface="Lato" panose="020F0502020204030203" pitchFamily="34" charset="0"/>
              </a:rPr>
              <a:t>Socials</a:t>
            </a:r>
          </a:p>
        </p:txBody>
      </p:sp>
      <p:sp>
        <p:nvSpPr>
          <p:cNvPr id="8" name="Subtitle 2">
            <a:extLst>
              <a:ext uri="{FF2B5EF4-FFF2-40B4-BE49-F238E27FC236}">
                <a16:creationId xmlns:a16="http://schemas.microsoft.com/office/drawing/2014/main" id="{CFF0B904-CBDF-41A0-75B7-0802C7BAB9D0}"/>
              </a:ext>
            </a:extLst>
          </p:cNvPr>
          <p:cNvSpPr txBox="1">
            <a:spLocks/>
          </p:cNvSpPr>
          <p:nvPr/>
        </p:nvSpPr>
        <p:spPr>
          <a:xfrm>
            <a:off x="11041130" y="7801189"/>
            <a:ext cx="12548116" cy="161926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ea typeface="Lato" panose="020F0502020204030203" pitchFamily="34" charset="0"/>
                <a:cs typeface="Lato" panose="020F0502020204030203" pitchFamily="34" charset="0"/>
              </a:rPr>
              <a:t>Write the key take-away message from your presentation here. (Option 2)</a:t>
            </a:r>
          </a:p>
        </p:txBody>
      </p:sp>
      <p:sp>
        <p:nvSpPr>
          <p:cNvPr id="9" name="Oval 8">
            <a:extLst>
              <a:ext uri="{FF2B5EF4-FFF2-40B4-BE49-F238E27FC236}">
                <a16:creationId xmlns:a16="http://schemas.microsoft.com/office/drawing/2014/main" id="{BA70B638-0F7B-44E4-2E9B-5D0EE530E05B}"/>
              </a:ext>
            </a:extLst>
          </p:cNvPr>
          <p:cNvSpPr/>
          <p:nvPr/>
        </p:nvSpPr>
        <p:spPr>
          <a:xfrm>
            <a:off x="5584252" y="11172168"/>
            <a:ext cx="2079812" cy="207981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Company logo here</a:t>
            </a:r>
          </a:p>
        </p:txBody>
      </p:sp>
      <p:sp>
        <p:nvSpPr>
          <p:cNvPr id="10" name="Oval 9">
            <a:extLst>
              <a:ext uri="{FF2B5EF4-FFF2-40B4-BE49-F238E27FC236}">
                <a16:creationId xmlns:a16="http://schemas.microsoft.com/office/drawing/2014/main" id="{71D9B37A-4E30-1BA8-6143-5AB1692E8175}"/>
              </a:ext>
            </a:extLst>
          </p:cNvPr>
          <p:cNvSpPr/>
          <p:nvPr/>
        </p:nvSpPr>
        <p:spPr>
          <a:xfrm>
            <a:off x="7841366" y="11179140"/>
            <a:ext cx="2079812" cy="207981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Company logo here</a:t>
            </a:r>
          </a:p>
        </p:txBody>
      </p:sp>
    </p:spTree>
    <p:extLst>
      <p:ext uri="{BB962C8B-B14F-4D97-AF65-F5344CB8AC3E}">
        <p14:creationId xmlns:p14="http://schemas.microsoft.com/office/powerpoint/2010/main" val="934407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07CD45E-8AB3-94F2-C0D8-EE8855DA908F}"/>
              </a:ext>
            </a:extLst>
          </p:cNvPr>
          <p:cNvSpPr txBox="1">
            <a:spLocks/>
          </p:cNvSpPr>
          <p:nvPr/>
        </p:nvSpPr>
        <p:spPr>
          <a:xfrm>
            <a:off x="11012203" y="4720857"/>
            <a:ext cx="12670782" cy="4319698"/>
          </a:xfrm>
          <a:prstGeom prst="rect">
            <a:avLst/>
          </a:prstGeom>
        </p:spPr>
        <p:txBody>
          <a:bodyPr anchor="b"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6600" b="1" dirty="0"/>
              <a:t>Title of the Presentation in</a:t>
            </a:r>
            <a:br>
              <a:rPr lang="en-US" sz="6600" b="1" dirty="0"/>
            </a:br>
            <a:r>
              <a:rPr lang="en-US" sz="6600" b="1" dirty="0"/>
              <a:t>Title Case – Option 2</a:t>
            </a:r>
          </a:p>
        </p:txBody>
      </p:sp>
      <p:sp>
        <p:nvSpPr>
          <p:cNvPr id="4" name="Subtitle 2">
            <a:extLst>
              <a:ext uri="{FF2B5EF4-FFF2-40B4-BE49-F238E27FC236}">
                <a16:creationId xmlns:a16="http://schemas.microsoft.com/office/drawing/2014/main" id="{AF28EC97-FCF6-8C5E-D168-B79DCA857AD7}"/>
              </a:ext>
            </a:extLst>
          </p:cNvPr>
          <p:cNvSpPr txBox="1">
            <a:spLocks/>
          </p:cNvSpPr>
          <p:nvPr/>
        </p:nvSpPr>
        <p:spPr>
          <a:xfrm>
            <a:off x="11119102" y="10324648"/>
            <a:ext cx="12548116" cy="4876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b="1" dirty="0"/>
              <a:t>Presenting Author</a:t>
            </a:r>
            <a:r>
              <a:rPr lang="en-US" sz="3000" dirty="0"/>
              <a:t>,</a:t>
            </a:r>
            <a:r>
              <a:rPr lang="en-US" sz="3000" b="1" dirty="0"/>
              <a:t> </a:t>
            </a:r>
            <a:r>
              <a:rPr lang="en-US" sz="3000" dirty="0"/>
              <a:t>Author2, Author3</a:t>
            </a:r>
          </a:p>
        </p:txBody>
      </p:sp>
      <p:sp>
        <p:nvSpPr>
          <p:cNvPr id="5" name="Oval 4">
            <a:extLst>
              <a:ext uri="{FF2B5EF4-FFF2-40B4-BE49-F238E27FC236}">
                <a16:creationId xmlns:a16="http://schemas.microsoft.com/office/drawing/2014/main" id="{57A4D769-F530-83C3-C8DD-3B2054C9E44E}"/>
              </a:ext>
            </a:extLst>
          </p:cNvPr>
          <p:cNvSpPr/>
          <p:nvPr/>
        </p:nvSpPr>
        <p:spPr>
          <a:xfrm>
            <a:off x="570292" y="11172168"/>
            <a:ext cx="2079812" cy="207981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Company logo here</a:t>
            </a:r>
          </a:p>
        </p:txBody>
      </p:sp>
      <p:sp>
        <p:nvSpPr>
          <p:cNvPr id="6" name="Oval 5">
            <a:extLst>
              <a:ext uri="{FF2B5EF4-FFF2-40B4-BE49-F238E27FC236}">
                <a16:creationId xmlns:a16="http://schemas.microsoft.com/office/drawing/2014/main" id="{D0354525-BE6B-E9D4-BFEB-CA615533EB6B}"/>
              </a:ext>
            </a:extLst>
          </p:cNvPr>
          <p:cNvSpPr/>
          <p:nvPr/>
        </p:nvSpPr>
        <p:spPr>
          <a:xfrm>
            <a:off x="2827406" y="11179140"/>
            <a:ext cx="2079812" cy="207981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Company logo here</a:t>
            </a:r>
          </a:p>
        </p:txBody>
      </p:sp>
      <p:sp>
        <p:nvSpPr>
          <p:cNvPr id="7" name="Subtitle 2">
            <a:extLst>
              <a:ext uri="{FF2B5EF4-FFF2-40B4-BE49-F238E27FC236}">
                <a16:creationId xmlns:a16="http://schemas.microsoft.com/office/drawing/2014/main" id="{5ADFCDFB-A636-E809-8DA8-910CE8A48A7C}"/>
              </a:ext>
            </a:extLst>
          </p:cNvPr>
          <p:cNvSpPr txBox="1">
            <a:spLocks/>
          </p:cNvSpPr>
          <p:nvPr/>
        </p:nvSpPr>
        <p:spPr>
          <a:xfrm>
            <a:off x="11122646" y="10796926"/>
            <a:ext cx="12548116" cy="44331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rPr>
              <a:t>Author’s Institution</a:t>
            </a:r>
          </a:p>
        </p:txBody>
      </p:sp>
      <p:sp>
        <p:nvSpPr>
          <p:cNvPr id="8" name="Subtitle 2">
            <a:extLst>
              <a:ext uri="{FF2B5EF4-FFF2-40B4-BE49-F238E27FC236}">
                <a16:creationId xmlns:a16="http://schemas.microsoft.com/office/drawing/2014/main" id="{07066CCC-62A5-3FA2-23F8-528088BB5795}"/>
              </a:ext>
            </a:extLst>
          </p:cNvPr>
          <p:cNvSpPr txBox="1">
            <a:spLocks/>
          </p:cNvSpPr>
          <p:nvPr/>
        </p:nvSpPr>
        <p:spPr>
          <a:xfrm>
            <a:off x="11165176" y="11625364"/>
            <a:ext cx="12548116" cy="48764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rPr>
              <a:t>Author from Other Institution, Another Author</a:t>
            </a:r>
          </a:p>
        </p:txBody>
      </p:sp>
      <p:sp>
        <p:nvSpPr>
          <p:cNvPr id="9" name="Subtitle 2">
            <a:extLst>
              <a:ext uri="{FF2B5EF4-FFF2-40B4-BE49-F238E27FC236}">
                <a16:creationId xmlns:a16="http://schemas.microsoft.com/office/drawing/2014/main" id="{D93512C4-09F0-551D-2FEA-C0E749E55653}"/>
              </a:ext>
            </a:extLst>
          </p:cNvPr>
          <p:cNvSpPr txBox="1">
            <a:spLocks/>
          </p:cNvSpPr>
          <p:nvPr/>
        </p:nvSpPr>
        <p:spPr>
          <a:xfrm>
            <a:off x="11168720" y="12097642"/>
            <a:ext cx="12548116" cy="44331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rPr>
              <a:t>Other Institution</a:t>
            </a:r>
          </a:p>
        </p:txBody>
      </p:sp>
    </p:spTree>
    <p:extLst>
      <p:ext uri="{BB962C8B-B14F-4D97-AF65-F5344CB8AC3E}">
        <p14:creationId xmlns:p14="http://schemas.microsoft.com/office/powerpoint/2010/main" val="3372700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0576AFBB-5F14-3DAA-4441-B6C9943A82FB}"/>
              </a:ext>
            </a:extLst>
          </p:cNvPr>
          <p:cNvSpPr>
            <a:spLocks noGrp="1"/>
          </p:cNvSpPr>
          <p:nvPr>
            <p:ph type="body" sz="quarter" idx="10"/>
          </p:nvPr>
        </p:nvSpPr>
        <p:spPr>
          <a:xfrm>
            <a:off x="614524" y="4266395"/>
            <a:ext cx="10622460" cy="5642570"/>
          </a:xfrm>
        </p:spPr>
        <p:txBody>
          <a:bodyPr/>
          <a:lstStyle/>
          <a:p>
            <a:r>
              <a:rPr lang="en-US" b="1" dirty="0"/>
              <a:t>Distill</a:t>
            </a:r>
            <a:r>
              <a:rPr lang="en-US" dirty="0"/>
              <a:t> your work into </a:t>
            </a:r>
            <a:r>
              <a:rPr lang="en-US" b="1" dirty="0"/>
              <a:t>four key items</a:t>
            </a:r>
            <a:r>
              <a:rPr lang="en-US" dirty="0"/>
              <a:t> that the audience can learn.</a:t>
            </a:r>
          </a:p>
          <a:p>
            <a:r>
              <a:rPr lang="en-US" b="1" dirty="0"/>
              <a:t>Phrase</a:t>
            </a:r>
            <a:r>
              <a:rPr lang="en-US" dirty="0"/>
              <a:t> active learning objectives, starting each one with a </a:t>
            </a:r>
            <a:r>
              <a:rPr lang="en-US" b="1" dirty="0"/>
              <a:t>verb</a:t>
            </a:r>
            <a:r>
              <a:rPr lang="en-US" dirty="0"/>
              <a:t>. </a:t>
            </a:r>
          </a:p>
          <a:p>
            <a:r>
              <a:rPr lang="en-US" b="1" dirty="0"/>
              <a:t>Ensure</a:t>
            </a:r>
            <a:r>
              <a:rPr lang="en-US" dirty="0"/>
              <a:t> the objectives are </a:t>
            </a:r>
            <a:r>
              <a:rPr lang="en-US" b="1" dirty="0"/>
              <a:t>measurable</a:t>
            </a:r>
            <a:r>
              <a:rPr lang="en-US" dirty="0"/>
              <a:t>.</a:t>
            </a:r>
          </a:p>
          <a:p>
            <a:r>
              <a:rPr lang="en-US" b="1" dirty="0"/>
              <a:t>Find more guidance</a:t>
            </a:r>
            <a:r>
              <a:rPr lang="en-US" dirty="0"/>
              <a:t> on phrasing learning objectives on the </a:t>
            </a:r>
            <a:r>
              <a:rPr lang="en-US" dirty="0">
                <a:hlinkClick r:id="rId2"/>
              </a:rPr>
              <a:t>AIA website</a:t>
            </a:r>
            <a:r>
              <a:rPr lang="en-US" dirty="0"/>
              <a:t>.</a:t>
            </a:r>
          </a:p>
          <a:p>
            <a:endParaRPr lang="en-US" dirty="0"/>
          </a:p>
        </p:txBody>
      </p:sp>
      <p:sp>
        <p:nvSpPr>
          <p:cNvPr id="9" name="Text Placeholder 8">
            <a:extLst>
              <a:ext uri="{FF2B5EF4-FFF2-40B4-BE49-F238E27FC236}">
                <a16:creationId xmlns:a16="http://schemas.microsoft.com/office/drawing/2014/main" id="{CD245224-AA24-CED8-7170-4A1D07CE1094}"/>
              </a:ext>
            </a:extLst>
          </p:cNvPr>
          <p:cNvSpPr>
            <a:spLocks noGrp="1"/>
          </p:cNvSpPr>
          <p:nvPr>
            <p:ph type="body" sz="quarter" idx="11"/>
          </p:nvPr>
        </p:nvSpPr>
        <p:spPr/>
        <p:txBody>
          <a:bodyPr/>
          <a:lstStyle/>
          <a:p>
            <a:endParaRPr lang="en-US"/>
          </a:p>
        </p:txBody>
      </p:sp>
      <p:sp>
        <p:nvSpPr>
          <p:cNvPr id="10" name="Text Placeholder 9">
            <a:extLst>
              <a:ext uri="{FF2B5EF4-FFF2-40B4-BE49-F238E27FC236}">
                <a16:creationId xmlns:a16="http://schemas.microsoft.com/office/drawing/2014/main" id="{BED837AF-2B55-73DF-B618-510AD1078981}"/>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3357004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1B62D7-84C3-7CD1-B2E1-D3F3D656735D}"/>
              </a:ext>
            </a:extLst>
          </p:cNvPr>
          <p:cNvSpPr/>
          <p:nvPr/>
        </p:nvSpPr>
        <p:spPr>
          <a:xfrm>
            <a:off x="-12065" y="-15240"/>
            <a:ext cx="9988821" cy="12344399"/>
          </a:xfrm>
          <a:prstGeom prst="rect">
            <a:avLst/>
          </a:prstGeom>
          <a:solidFill>
            <a:srgbClr val="D91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a:p>
        </p:txBody>
      </p:sp>
      <p:sp>
        <p:nvSpPr>
          <p:cNvPr id="15" name="Content Placeholder 14">
            <a:extLst>
              <a:ext uri="{FF2B5EF4-FFF2-40B4-BE49-F238E27FC236}">
                <a16:creationId xmlns:a16="http://schemas.microsoft.com/office/drawing/2014/main" id="{AC76543F-DD37-8792-038B-0195527764D3}"/>
              </a:ext>
            </a:extLst>
          </p:cNvPr>
          <p:cNvSpPr>
            <a:spLocks noGrp="1"/>
          </p:cNvSpPr>
          <p:nvPr>
            <p:ph idx="1"/>
          </p:nvPr>
        </p:nvSpPr>
        <p:spPr>
          <a:xfrm>
            <a:off x="10366377" y="1453243"/>
            <a:ext cx="13244738" cy="10268860"/>
          </a:xfrm>
        </p:spPr>
        <p:txBody>
          <a:bodyPr/>
          <a:lstStyle/>
          <a:p>
            <a:pPr marL="0" indent="0">
              <a:buNone/>
            </a:pPr>
            <a:r>
              <a:rPr lang="en-US" dirty="0">
                <a:latin typeface="+mj-lt"/>
              </a:rPr>
              <a:t>Tips for Good Presentations</a:t>
            </a:r>
          </a:p>
          <a:p>
            <a:pPr marL="0" indent="0">
              <a:buNone/>
            </a:pPr>
            <a:endParaRPr lang="en-US" sz="4400" dirty="0"/>
          </a:p>
          <a:p>
            <a:pPr marL="0" indent="0">
              <a:buNone/>
            </a:pPr>
            <a:r>
              <a:rPr lang="en-US" sz="4400" dirty="0"/>
              <a:t>Use your time </a:t>
            </a:r>
            <a:r>
              <a:rPr lang="en-US" sz="4400" b="1" dirty="0"/>
              <a:t>wisely</a:t>
            </a:r>
            <a:r>
              <a:rPr lang="en-US" sz="4400" dirty="0"/>
              <a:t>.</a:t>
            </a:r>
          </a:p>
          <a:p>
            <a:pPr marL="0" indent="0">
              <a:buNone/>
            </a:pPr>
            <a:r>
              <a:rPr lang="en-US" sz="4400" dirty="0"/>
              <a:t>If you include an </a:t>
            </a:r>
            <a:r>
              <a:rPr lang="en-US" sz="4400" b="1" dirty="0"/>
              <a:t>outline</a:t>
            </a:r>
            <a:r>
              <a:rPr lang="en-US" sz="4400" dirty="0"/>
              <a:t>, make it </a:t>
            </a:r>
            <a:r>
              <a:rPr lang="en-US" sz="4400" b="1" dirty="0"/>
              <a:t>descriptive</a:t>
            </a:r>
            <a:r>
              <a:rPr lang="en-US" sz="4400" dirty="0"/>
              <a:t>.</a:t>
            </a:r>
          </a:p>
          <a:p>
            <a:pPr marL="0" indent="0">
              <a:buNone/>
            </a:pPr>
            <a:r>
              <a:rPr lang="en-US" sz="4400" dirty="0"/>
              <a:t>Do </a:t>
            </a:r>
            <a:r>
              <a:rPr lang="en-US" sz="4400" b="1" dirty="0"/>
              <a:t>not</a:t>
            </a:r>
            <a:r>
              <a:rPr lang="en-US" sz="4400" dirty="0"/>
              <a:t> try to fit your entire project into a short presentation.</a:t>
            </a:r>
          </a:p>
          <a:p>
            <a:pPr marL="0" indent="0">
              <a:buNone/>
            </a:pPr>
            <a:r>
              <a:rPr lang="en-US" sz="4400" dirty="0"/>
              <a:t>Give ample time to your introduction (the “</a:t>
            </a:r>
            <a:r>
              <a:rPr lang="en-US" sz="4400" b="1" dirty="0"/>
              <a:t>what</a:t>
            </a:r>
            <a:r>
              <a:rPr lang="en-US" sz="4400" dirty="0"/>
              <a:t>”) and conclusion (the “</a:t>
            </a:r>
            <a:r>
              <a:rPr lang="en-US" sz="4400" b="1" dirty="0"/>
              <a:t>so what</a:t>
            </a:r>
            <a:r>
              <a:rPr lang="en-US" sz="4400" dirty="0"/>
              <a:t>”).</a:t>
            </a:r>
          </a:p>
          <a:p>
            <a:pPr marL="0" indent="0">
              <a:buNone/>
            </a:pPr>
            <a:r>
              <a:rPr lang="en-US" sz="4400" dirty="0"/>
              <a:t>Let your audience know </a:t>
            </a:r>
            <a:r>
              <a:rPr lang="en-US" sz="4400" b="1" dirty="0"/>
              <a:t>where to go</a:t>
            </a:r>
            <a:r>
              <a:rPr lang="en-US" sz="4400" dirty="0"/>
              <a:t> for more information.</a:t>
            </a:r>
          </a:p>
        </p:txBody>
      </p:sp>
      <p:sp>
        <p:nvSpPr>
          <p:cNvPr id="17" name="Text Placeholder 16">
            <a:extLst>
              <a:ext uri="{FF2B5EF4-FFF2-40B4-BE49-F238E27FC236}">
                <a16:creationId xmlns:a16="http://schemas.microsoft.com/office/drawing/2014/main" id="{C2083D26-B37D-6BB0-698D-64B224C01CBB}"/>
              </a:ext>
            </a:extLst>
          </p:cNvPr>
          <p:cNvSpPr>
            <a:spLocks noGrp="1"/>
          </p:cNvSpPr>
          <p:nvPr>
            <p:ph type="body" sz="half" idx="2"/>
          </p:nvPr>
        </p:nvSpPr>
        <p:spPr/>
        <p:txBody>
          <a:bodyPr/>
          <a:lstStyle/>
          <a:p>
            <a:r>
              <a:rPr lang="en-US" dirty="0">
                <a:solidFill>
                  <a:schemeClr val="bg1"/>
                </a:solidFill>
              </a:rPr>
              <a:t>Tips for Good Presentations</a:t>
            </a:r>
          </a:p>
          <a:p>
            <a:r>
              <a:rPr lang="en-US" dirty="0">
                <a:solidFill>
                  <a:schemeClr val="bg1"/>
                </a:solidFill>
              </a:rPr>
              <a:t>Tips for Good Slides</a:t>
            </a:r>
          </a:p>
          <a:p>
            <a:r>
              <a:rPr lang="en-US" dirty="0">
                <a:solidFill>
                  <a:schemeClr val="bg1"/>
                </a:solidFill>
              </a:rPr>
              <a:t>Tips for Good Graphics</a:t>
            </a:r>
          </a:p>
          <a:p>
            <a:r>
              <a:rPr lang="en-US" dirty="0">
                <a:solidFill>
                  <a:schemeClr val="bg1"/>
                </a:solidFill>
              </a:rPr>
              <a:t>Use Red Boxes to Emphasize Key Points</a:t>
            </a:r>
          </a:p>
          <a:p>
            <a:r>
              <a:rPr lang="en-US" dirty="0">
                <a:solidFill>
                  <a:schemeClr val="bg1"/>
                </a:solidFill>
              </a:rPr>
              <a:t>Team Members</a:t>
            </a:r>
          </a:p>
        </p:txBody>
      </p:sp>
      <p:sp>
        <p:nvSpPr>
          <p:cNvPr id="19" name="Text Placeholder 18">
            <a:extLst>
              <a:ext uri="{FF2B5EF4-FFF2-40B4-BE49-F238E27FC236}">
                <a16:creationId xmlns:a16="http://schemas.microsoft.com/office/drawing/2014/main" id="{A5CC4EFB-67EE-F3F6-F198-8E45093F6474}"/>
              </a:ext>
            </a:extLst>
          </p:cNvPr>
          <p:cNvSpPr>
            <a:spLocks noGrp="1"/>
          </p:cNvSpPr>
          <p:nvPr>
            <p:ph type="body" sz="quarter" idx="11"/>
          </p:nvPr>
        </p:nvSpPr>
        <p:spPr/>
        <p:txBody>
          <a:bodyPr/>
          <a:lstStyle/>
          <a:p>
            <a:endParaRPr lang="en-US"/>
          </a:p>
        </p:txBody>
      </p:sp>
      <p:sp>
        <p:nvSpPr>
          <p:cNvPr id="20" name="Text Placeholder 19">
            <a:extLst>
              <a:ext uri="{FF2B5EF4-FFF2-40B4-BE49-F238E27FC236}">
                <a16:creationId xmlns:a16="http://schemas.microsoft.com/office/drawing/2014/main" id="{407C9B29-49E8-DCA6-0F3E-12D3B50952EF}"/>
              </a:ext>
            </a:extLst>
          </p:cNvPr>
          <p:cNvSpPr>
            <a:spLocks noGrp="1"/>
          </p:cNvSpPr>
          <p:nvPr>
            <p:ph type="body" sz="quarter" idx="12"/>
          </p:nvPr>
        </p:nvSpPr>
        <p:spPr/>
        <p:txBody>
          <a:bodyPr/>
          <a:lstStyle/>
          <a:p>
            <a:endParaRPr lang="en-US"/>
          </a:p>
        </p:txBody>
      </p:sp>
      <p:sp>
        <p:nvSpPr>
          <p:cNvPr id="14" name="Title 13">
            <a:extLst>
              <a:ext uri="{FF2B5EF4-FFF2-40B4-BE49-F238E27FC236}">
                <a16:creationId xmlns:a16="http://schemas.microsoft.com/office/drawing/2014/main" id="{70450BF5-CC86-AB67-56CD-6AD626704E85}"/>
              </a:ext>
            </a:extLst>
          </p:cNvPr>
          <p:cNvSpPr>
            <a:spLocks noGrp="1"/>
          </p:cNvSpPr>
          <p:nvPr>
            <p:ph type="title"/>
          </p:nvPr>
        </p:nvSpPr>
        <p:spPr/>
        <p:txBody>
          <a:bodyPr/>
          <a:lstStyle/>
          <a:p>
            <a:r>
              <a:rPr lang="en-US" dirty="0">
                <a:solidFill>
                  <a:schemeClr val="bg1"/>
                </a:solidFill>
              </a:rPr>
              <a:t>Outline</a:t>
            </a:r>
          </a:p>
        </p:txBody>
      </p:sp>
    </p:spTree>
    <p:extLst>
      <p:ext uri="{BB962C8B-B14F-4D97-AF65-F5344CB8AC3E}">
        <p14:creationId xmlns:p14="http://schemas.microsoft.com/office/powerpoint/2010/main" val="1699530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58AFA6-750F-3CA3-3091-21E870D6EA47}"/>
              </a:ext>
            </a:extLst>
          </p:cNvPr>
          <p:cNvSpPr>
            <a:spLocks noGrp="1"/>
          </p:cNvSpPr>
          <p:nvPr>
            <p:ph type="title"/>
          </p:nvPr>
        </p:nvSpPr>
        <p:spPr>
          <a:xfrm>
            <a:off x="606584" y="730253"/>
            <a:ext cx="23219332" cy="2651126"/>
          </a:xfrm>
        </p:spPr>
        <p:txBody>
          <a:bodyPr/>
          <a:lstStyle/>
          <a:p>
            <a:r>
              <a:rPr lang="en-US" dirty="0"/>
              <a:t>Tips for Good Slides</a:t>
            </a:r>
          </a:p>
        </p:txBody>
      </p:sp>
      <p:sp>
        <p:nvSpPr>
          <p:cNvPr id="7" name="Content Placeholder 6">
            <a:extLst>
              <a:ext uri="{FF2B5EF4-FFF2-40B4-BE49-F238E27FC236}">
                <a16:creationId xmlns:a16="http://schemas.microsoft.com/office/drawing/2014/main" id="{8805254C-6C13-BE2C-6689-4663EF77A42C}"/>
              </a:ext>
            </a:extLst>
          </p:cNvPr>
          <p:cNvSpPr>
            <a:spLocks noGrp="1"/>
          </p:cNvSpPr>
          <p:nvPr>
            <p:ph sz="half" idx="1"/>
          </p:nvPr>
        </p:nvSpPr>
        <p:spPr>
          <a:xfrm>
            <a:off x="606585" y="3651250"/>
            <a:ext cx="11433018" cy="8702676"/>
          </a:xfrm>
        </p:spPr>
        <p:txBody>
          <a:bodyPr>
            <a:normAutofit fontScale="77500" lnSpcReduction="20000"/>
          </a:bodyPr>
          <a:lstStyle/>
          <a:p>
            <a:pPr marL="0" indent="0">
              <a:lnSpc>
                <a:spcPct val="120000"/>
              </a:lnSpc>
              <a:buNone/>
            </a:pPr>
            <a:r>
              <a:rPr lang="en-US" dirty="0"/>
              <a:t>Keep the amount of text on slides </a:t>
            </a:r>
            <a:r>
              <a:rPr lang="en-US" b="1" dirty="0"/>
              <a:t>minimal</a:t>
            </a:r>
            <a:r>
              <a:rPr lang="en-US" dirty="0"/>
              <a:t>.</a:t>
            </a:r>
          </a:p>
          <a:p>
            <a:pPr marL="0" indent="0">
              <a:lnSpc>
                <a:spcPct val="120000"/>
              </a:lnSpc>
              <a:buNone/>
            </a:pPr>
            <a:r>
              <a:rPr lang="en-US" dirty="0"/>
              <a:t>Use </a:t>
            </a:r>
            <a:r>
              <a:rPr lang="en-US" b="1" dirty="0"/>
              <a:t>bullet points</a:t>
            </a:r>
            <a:r>
              <a:rPr lang="en-US" dirty="0"/>
              <a:t> instead of large blocks of text.</a:t>
            </a:r>
          </a:p>
          <a:p>
            <a:pPr marL="0" indent="0">
              <a:lnSpc>
                <a:spcPct val="120000"/>
              </a:lnSpc>
              <a:buNone/>
            </a:pPr>
            <a:r>
              <a:rPr lang="en-US" b="1" dirty="0"/>
              <a:t>Visually emphasize</a:t>
            </a:r>
            <a:r>
              <a:rPr lang="en-US" dirty="0"/>
              <a:t> your key points.</a:t>
            </a:r>
          </a:p>
          <a:p>
            <a:pPr marL="0" indent="0">
              <a:lnSpc>
                <a:spcPct val="120000"/>
              </a:lnSpc>
              <a:buNone/>
            </a:pPr>
            <a:r>
              <a:rPr lang="en-US" dirty="0"/>
              <a:t>Use at least </a:t>
            </a:r>
            <a:r>
              <a:rPr lang="en-US" b="1" dirty="0"/>
              <a:t>30pt font size</a:t>
            </a:r>
            <a:r>
              <a:rPr lang="en-US" dirty="0"/>
              <a:t> to make your slides readable from a distance.</a:t>
            </a:r>
          </a:p>
          <a:p>
            <a:pPr marL="0" indent="0">
              <a:lnSpc>
                <a:spcPct val="120000"/>
              </a:lnSpc>
              <a:buNone/>
            </a:pPr>
            <a:r>
              <a:rPr lang="en-US" dirty="0"/>
              <a:t>Use </a:t>
            </a:r>
            <a:r>
              <a:rPr lang="en-US" b="1" dirty="0"/>
              <a:t>visual aids</a:t>
            </a:r>
            <a:r>
              <a:rPr lang="en-US" dirty="0"/>
              <a:t> to support your points.</a:t>
            </a:r>
          </a:p>
          <a:p>
            <a:pPr marL="0" indent="0">
              <a:lnSpc>
                <a:spcPct val="120000"/>
              </a:lnSpc>
              <a:buNone/>
            </a:pPr>
            <a:r>
              <a:rPr lang="en-US" b="1" dirty="0"/>
              <a:t>Tell a story</a:t>
            </a:r>
            <a:r>
              <a:rPr lang="en-US" dirty="0"/>
              <a:t>. Take your audience through the main points of your motivation, methods, and findings.</a:t>
            </a:r>
          </a:p>
        </p:txBody>
      </p:sp>
      <p:sp>
        <p:nvSpPr>
          <p:cNvPr id="20" name="Content Placeholder 19">
            <a:extLst>
              <a:ext uri="{FF2B5EF4-FFF2-40B4-BE49-F238E27FC236}">
                <a16:creationId xmlns:a16="http://schemas.microsoft.com/office/drawing/2014/main" id="{A8BBEF76-BDA6-8DEF-B864-1970B41BB79D}"/>
              </a:ext>
            </a:extLst>
          </p:cNvPr>
          <p:cNvSpPr>
            <a:spLocks noGrp="1"/>
          </p:cNvSpPr>
          <p:nvPr>
            <p:ph sz="half" idx="2"/>
          </p:nvPr>
        </p:nvSpPr>
        <p:spPr/>
        <p:txBody>
          <a:bodyPr/>
          <a:lstStyle/>
          <a:p>
            <a:endParaRPr lang="en-US"/>
          </a:p>
        </p:txBody>
      </p:sp>
      <p:sp>
        <p:nvSpPr>
          <p:cNvPr id="21" name="Text Placeholder 20">
            <a:extLst>
              <a:ext uri="{FF2B5EF4-FFF2-40B4-BE49-F238E27FC236}">
                <a16:creationId xmlns:a16="http://schemas.microsoft.com/office/drawing/2014/main" id="{3A614214-6F40-B993-D3F0-5D230460C5A4}"/>
              </a:ext>
            </a:extLst>
          </p:cNvPr>
          <p:cNvSpPr>
            <a:spLocks noGrp="1"/>
          </p:cNvSpPr>
          <p:nvPr>
            <p:ph type="body" sz="quarter" idx="11"/>
          </p:nvPr>
        </p:nvSpPr>
        <p:spPr/>
        <p:txBody>
          <a:bodyPr/>
          <a:lstStyle/>
          <a:p>
            <a:endParaRPr lang="en-US"/>
          </a:p>
        </p:txBody>
      </p:sp>
      <p:sp>
        <p:nvSpPr>
          <p:cNvPr id="22" name="Text Placeholder 21">
            <a:extLst>
              <a:ext uri="{FF2B5EF4-FFF2-40B4-BE49-F238E27FC236}">
                <a16:creationId xmlns:a16="http://schemas.microsoft.com/office/drawing/2014/main" id="{F461BAF3-23E3-DE5B-EBCA-314D5742B0AE}"/>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1521423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6BEF4-CCF7-367A-5FA9-78D7F253CAAB}"/>
              </a:ext>
            </a:extLst>
          </p:cNvPr>
          <p:cNvSpPr>
            <a:spLocks noGrp="1"/>
          </p:cNvSpPr>
          <p:nvPr>
            <p:ph type="title"/>
          </p:nvPr>
        </p:nvSpPr>
        <p:spPr/>
        <p:txBody>
          <a:bodyPr/>
          <a:lstStyle/>
          <a:p>
            <a:r>
              <a:rPr lang="en-US" dirty="0"/>
              <a:t>Tips for Good Graphics</a:t>
            </a:r>
          </a:p>
        </p:txBody>
      </p:sp>
      <p:sp>
        <p:nvSpPr>
          <p:cNvPr id="3" name="Content Placeholder 2">
            <a:extLst>
              <a:ext uri="{FF2B5EF4-FFF2-40B4-BE49-F238E27FC236}">
                <a16:creationId xmlns:a16="http://schemas.microsoft.com/office/drawing/2014/main" id="{EBC39EFB-9256-FA1B-7EBE-0B6D6CF5EA1A}"/>
              </a:ext>
            </a:extLst>
          </p:cNvPr>
          <p:cNvSpPr>
            <a:spLocks noGrp="1"/>
          </p:cNvSpPr>
          <p:nvPr>
            <p:ph sz="half" idx="1"/>
          </p:nvPr>
        </p:nvSpPr>
        <p:spPr>
          <a:xfrm>
            <a:off x="606585" y="3651250"/>
            <a:ext cx="6953544" cy="8702676"/>
          </a:xfrm>
        </p:spPr>
        <p:txBody>
          <a:bodyPr>
            <a:normAutofit fontScale="77500" lnSpcReduction="20000"/>
          </a:bodyPr>
          <a:lstStyle/>
          <a:p>
            <a:pPr marL="0" indent="0">
              <a:lnSpc>
                <a:spcPct val="120000"/>
              </a:lnSpc>
              <a:buNone/>
            </a:pPr>
            <a:r>
              <a:rPr lang="en-US" dirty="0"/>
              <a:t>Use the template </a:t>
            </a:r>
            <a:r>
              <a:rPr lang="en-US" b="1" dirty="0"/>
              <a:t>fonts</a:t>
            </a:r>
            <a:r>
              <a:rPr lang="en-US" dirty="0"/>
              <a:t> (Montserrat and Montserrat </a:t>
            </a:r>
            <a:r>
              <a:rPr lang="en-US" dirty="0" err="1"/>
              <a:t>SemiBold</a:t>
            </a:r>
            <a:r>
              <a:rPr lang="en-US" dirty="0"/>
              <a:t>) and styles for consistency.</a:t>
            </a:r>
          </a:p>
          <a:p>
            <a:pPr marL="0" indent="0">
              <a:lnSpc>
                <a:spcPct val="120000"/>
              </a:lnSpc>
              <a:buNone/>
            </a:pPr>
            <a:r>
              <a:rPr lang="en-US" dirty="0"/>
              <a:t>The default colors in this template are </a:t>
            </a:r>
            <a:r>
              <a:rPr lang="en-US" b="1" dirty="0">
                <a:solidFill>
                  <a:schemeClr val="accent1"/>
                </a:solidFill>
              </a:rPr>
              <a:t>red</a:t>
            </a:r>
            <a:r>
              <a:rPr lang="en-US" dirty="0"/>
              <a:t> (214, 33, 49) and </a:t>
            </a:r>
            <a:r>
              <a:rPr lang="en-US" b="1" dirty="0">
                <a:solidFill>
                  <a:schemeClr val="accent2"/>
                </a:solidFill>
              </a:rPr>
              <a:t>blue</a:t>
            </a:r>
            <a:r>
              <a:rPr lang="en-US" dirty="0"/>
              <a:t> (4, 11, 255).</a:t>
            </a:r>
          </a:p>
          <a:p>
            <a:pPr marL="0" indent="0">
              <a:lnSpc>
                <a:spcPct val="120000"/>
              </a:lnSpc>
              <a:buNone/>
            </a:pPr>
            <a:r>
              <a:rPr lang="en-US" dirty="0"/>
              <a:t>The default </a:t>
            </a:r>
            <a:r>
              <a:rPr lang="en-US" b="1" dirty="0"/>
              <a:t>text</a:t>
            </a:r>
            <a:r>
              <a:rPr lang="en-US" dirty="0"/>
              <a:t> color is dark blue (14, 40, 65).</a:t>
            </a:r>
          </a:p>
          <a:p>
            <a:pPr marL="0" indent="0">
              <a:lnSpc>
                <a:spcPct val="120000"/>
              </a:lnSpc>
              <a:buNone/>
            </a:pPr>
            <a:r>
              <a:rPr lang="en-US" dirty="0"/>
              <a:t>Avoid pixelated images.</a:t>
            </a:r>
          </a:p>
        </p:txBody>
      </p:sp>
      <p:sp>
        <p:nvSpPr>
          <p:cNvPr id="5" name="Text Placeholder 4">
            <a:extLst>
              <a:ext uri="{FF2B5EF4-FFF2-40B4-BE49-F238E27FC236}">
                <a16:creationId xmlns:a16="http://schemas.microsoft.com/office/drawing/2014/main" id="{2CB79FC4-234B-BF1D-E1EA-1B7687ED338B}"/>
              </a:ext>
            </a:extLst>
          </p:cNvPr>
          <p:cNvSpPr>
            <a:spLocks noGrp="1"/>
          </p:cNvSpPr>
          <p:nvPr>
            <p:ph type="body" sz="quarter" idx="11"/>
          </p:nvPr>
        </p:nvSpPr>
        <p:spPr/>
        <p:txBody>
          <a:bodyPr/>
          <a:lstStyle/>
          <a:p>
            <a:endParaRPr lang="en-US"/>
          </a:p>
        </p:txBody>
      </p:sp>
      <p:sp>
        <p:nvSpPr>
          <p:cNvPr id="6" name="Text Placeholder 5">
            <a:extLst>
              <a:ext uri="{FF2B5EF4-FFF2-40B4-BE49-F238E27FC236}">
                <a16:creationId xmlns:a16="http://schemas.microsoft.com/office/drawing/2014/main" id="{704BA101-55F1-6A0D-577A-6D57A7250633}"/>
              </a:ext>
            </a:extLst>
          </p:cNvPr>
          <p:cNvSpPr>
            <a:spLocks noGrp="1"/>
          </p:cNvSpPr>
          <p:nvPr>
            <p:ph type="body" sz="quarter" idx="12"/>
          </p:nvPr>
        </p:nvSpPr>
        <p:spPr/>
        <p:txBody>
          <a:bodyPr/>
          <a:lstStyle/>
          <a:p>
            <a:endParaRPr lang="en-US"/>
          </a:p>
        </p:txBody>
      </p:sp>
      <p:graphicFrame>
        <p:nvGraphicFramePr>
          <p:cNvPr id="7" name="Content Placeholder 6">
            <a:extLst>
              <a:ext uri="{FF2B5EF4-FFF2-40B4-BE49-F238E27FC236}">
                <a16:creationId xmlns:a16="http://schemas.microsoft.com/office/drawing/2014/main" id="{3E611438-A983-14FE-0C48-15610275CAA2}"/>
              </a:ext>
            </a:extLst>
          </p:cNvPr>
          <p:cNvGraphicFramePr>
            <a:graphicFrameLocks noGrp="1"/>
          </p:cNvGraphicFramePr>
          <p:nvPr>
            <p:ph sz="half" idx="2"/>
            <p:extLst>
              <p:ext uri="{D42A27DB-BD31-4B8C-83A1-F6EECF244321}">
                <p14:modId xmlns:p14="http://schemas.microsoft.com/office/powerpoint/2010/main" val="1874959521"/>
              </p:ext>
            </p:extLst>
          </p:nvPr>
        </p:nvGraphicFramePr>
        <p:xfrm>
          <a:off x="8458200" y="3651250"/>
          <a:ext cx="6953545" cy="712560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F1947FBF-2F55-AFB1-152D-DBD1B9F48EEA}"/>
              </a:ext>
            </a:extLst>
          </p:cNvPr>
          <p:cNvSpPr txBox="1"/>
          <p:nvPr/>
        </p:nvSpPr>
        <p:spPr>
          <a:xfrm>
            <a:off x="8458200" y="11146189"/>
            <a:ext cx="6662057" cy="553998"/>
          </a:xfrm>
          <a:prstGeom prst="rect">
            <a:avLst/>
          </a:prstGeom>
          <a:noFill/>
        </p:spPr>
        <p:txBody>
          <a:bodyPr wrap="square" rtlCol="0">
            <a:spAutoFit/>
          </a:bodyPr>
          <a:lstStyle/>
          <a:p>
            <a:pPr marL="0" marR="0" lvl="0" indent="0" algn="l" rtl="0">
              <a:spcBef>
                <a:spcPts val="0"/>
              </a:spcBef>
              <a:spcAft>
                <a:spcPts val="0"/>
              </a:spcAft>
              <a:buNone/>
            </a:pPr>
            <a:r>
              <a:rPr lang="en-US" sz="3000" i="1">
                <a:solidFill>
                  <a:schemeClr val="dk1"/>
                </a:solidFill>
                <a:ea typeface="Open Sans"/>
                <a:cs typeface="Open Sans"/>
                <a:sym typeface="Open Sans"/>
              </a:rPr>
              <a:t>A well-made, easy to read figure. </a:t>
            </a:r>
            <a:endParaRPr lang="en-US" sz="3000" dirty="0"/>
          </a:p>
        </p:txBody>
      </p:sp>
      <p:sp>
        <p:nvSpPr>
          <p:cNvPr id="11" name="TextBox 10">
            <a:extLst>
              <a:ext uri="{FF2B5EF4-FFF2-40B4-BE49-F238E27FC236}">
                <a16:creationId xmlns:a16="http://schemas.microsoft.com/office/drawing/2014/main" id="{F4B761DE-F6F3-2CFB-62FF-CFD89F6E2500}"/>
              </a:ext>
            </a:extLst>
          </p:cNvPr>
          <p:cNvSpPr txBox="1"/>
          <p:nvPr/>
        </p:nvSpPr>
        <p:spPr>
          <a:xfrm>
            <a:off x="16851086" y="11146189"/>
            <a:ext cx="6662057" cy="1015663"/>
          </a:xfrm>
          <a:prstGeom prst="rect">
            <a:avLst/>
          </a:prstGeom>
          <a:noFill/>
        </p:spPr>
        <p:txBody>
          <a:bodyPr wrap="square" rtlCol="0">
            <a:spAutoFit/>
          </a:bodyPr>
          <a:lstStyle/>
          <a:p>
            <a:pPr marL="0" marR="0" lvl="0" indent="0" algn="l" rtl="0">
              <a:spcBef>
                <a:spcPts val="0"/>
              </a:spcBef>
              <a:spcAft>
                <a:spcPts val="0"/>
              </a:spcAft>
              <a:buNone/>
            </a:pPr>
            <a:r>
              <a:rPr lang="en-US" sz="3000" i="1" dirty="0">
                <a:solidFill>
                  <a:schemeClr val="dk1"/>
                </a:solidFill>
                <a:ea typeface="Open Sans"/>
                <a:cs typeface="Open Sans"/>
                <a:sym typeface="Open Sans"/>
              </a:rPr>
              <a:t>A badly made graph that is hard to read.</a:t>
            </a:r>
          </a:p>
        </p:txBody>
      </p:sp>
      <p:pic>
        <p:nvPicPr>
          <p:cNvPr id="12" name="Picture 11">
            <a:extLst>
              <a:ext uri="{FF2B5EF4-FFF2-40B4-BE49-F238E27FC236}">
                <a16:creationId xmlns:a16="http://schemas.microsoft.com/office/drawing/2014/main" id="{723A6969-AB84-FA52-6E35-5186BF550799}"/>
              </a:ext>
            </a:extLst>
          </p:cNvPr>
          <p:cNvPicPr>
            <a:picLocks noChangeAspect="1"/>
          </p:cNvPicPr>
          <p:nvPr/>
        </p:nvPicPr>
        <p:blipFill>
          <a:blip r:embed="rId3"/>
          <a:stretch>
            <a:fillRect/>
          </a:stretch>
        </p:blipFill>
        <p:spPr>
          <a:xfrm>
            <a:off x="16851086" y="3872469"/>
            <a:ext cx="6926329" cy="7089054"/>
          </a:xfrm>
          <a:prstGeom prst="rect">
            <a:avLst/>
          </a:prstGeom>
        </p:spPr>
      </p:pic>
    </p:spTree>
    <p:extLst>
      <p:ext uri="{BB962C8B-B14F-4D97-AF65-F5344CB8AC3E}">
        <p14:creationId xmlns:p14="http://schemas.microsoft.com/office/powerpoint/2010/main" val="3388027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B06E2D-AE93-00CA-B501-8BF45996FB87}"/>
              </a:ext>
            </a:extLst>
          </p:cNvPr>
          <p:cNvSpPr/>
          <p:nvPr/>
        </p:nvSpPr>
        <p:spPr>
          <a:xfrm>
            <a:off x="9763864" y="0"/>
            <a:ext cx="14634216" cy="12344400"/>
          </a:xfrm>
          <a:prstGeom prst="rect">
            <a:avLst/>
          </a:prstGeom>
          <a:solidFill>
            <a:srgbClr val="D91F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p>
        </p:txBody>
      </p:sp>
      <p:sp>
        <p:nvSpPr>
          <p:cNvPr id="8" name="Picture Placeholder 7">
            <a:extLst>
              <a:ext uri="{FF2B5EF4-FFF2-40B4-BE49-F238E27FC236}">
                <a16:creationId xmlns:a16="http://schemas.microsoft.com/office/drawing/2014/main" id="{9A27A6C2-DEED-E6DF-EDD7-1B08D14FA0C0}"/>
              </a:ext>
            </a:extLst>
          </p:cNvPr>
          <p:cNvSpPr>
            <a:spLocks noGrp="1"/>
          </p:cNvSpPr>
          <p:nvPr>
            <p:ph type="pic" idx="1"/>
          </p:nvPr>
        </p:nvSpPr>
        <p:spPr/>
        <p:txBody>
          <a:bodyPr/>
          <a:lstStyle/>
          <a:p>
            <a:endParaRPr lang="en-US"/>
          </a:p>
        </p:txBody>
      </p:sp>
      <p:sp>
        <p:nvSpPr>
          <p:cNvPr id="9" name="Text Placeholder 8">
            <a:extLst>
              <a:ext uri="{FF2B5EF4-FFF2-40B4-BE49-F238E27FC236}">
                <a16:creationId xmlns:a16="http://schemas.microsoft.com/office/drawing/2014/main" id="{C623D3EE-4052-18B9-1F82-017162F48611}"/>
              </a:ext>
            </a:extLst>
          </p:cNvPr>
          <p:cNvSpPr>
            <a:spLocks noGrp="1"/>
          </p:cNvSpPr>
          <p:nvPr>
            <p:ph type="body" sz="half" idx="2"/>
          </p:nvPr>
        </p:nvSpPr>
        <p:spPr/>
        <p:txBody>
          <a:bodyPr>
            <a:normAutofit/>
          </a:bodyPr>
          <a:lstStyle/>
          <a:p>
            <a:r>
              <a:rPr lang="en-US" sz="4000" dirty="0"/>
              <a:t>Give your </a:t>
            </a:r>
            <a:r>
              <a:rPr lang="en-US" sz="4000" b="1" dirty="0"/>
              <a:t>complex figures</a:t>
            </a:r>
            <a:r>
              <a:rPr lang="en-US" sz="4000" dirty="0"/>
              <a:t> the space they deserve.</a:t>
            </a:r>
          </a:p>
          <a:p>
            <a:r>
              <a:rPr lang="en-US" sz="4000" dirty="0"/>
              <a:t>Let the image speak for itself and keep text to the most </a:t>
            </a:r>
            <a:r>
              <a:rPr lang="en-US" sz="4000" b="1" dirty="0"/>
              <a:t>important points</a:t>
            </a:r>
            <a:r>
              <a:rPr lang="en-US" sz="4000" dirty="0"/>
              <a:t>.</a:t>
            </a:r>
          </a:p>
          <a:p>
            <a:r>
              <a:rPr lang="en-US" sz="4000" dirty="0"/>
              <a:t>Use this opportunity to </a:t>
            </a:r>
            <a:r>
              <a:rPr lang="en-US" sz="4000" b="1" dirty="0"/>
              <a:t>interact</a:t>
            </a:r>
            <a:r>
              <a:rPr lang="en-US" sz="4000" dirty="0"/>
              <a:t> with your slides. (Point, describe, interpret.)</a:t>
            </a:r>
          </a:p>
          <a:p>
            <a:endParaRPr lang="en-US" sz="4000" dirty="0"/>
          </a:p>
        </p:txBody>
      </p:sp>
      <p:sp>
        <p:nvSpPr>
          <p:cNvPr id="10" name="Text Placeholder 9">
            <a:extLst>
              <a:ext uri="{FF2B5EF4-FFF2-40B4-BE49-F238E27FC236}">
                <a16:creationId xmlns:a16="http://schemas.microsoft.com/office/drawing/2014/main" id="{0C349C13-DBFF-7810-8E47-4C222BC62EB7}"/>
              </a:ext>
            </a:extLst>
          </p:cNvPr>
          <p:cNvSpPr>
            <a:spLocks noGrp="1"/>
          </p:cNvSpPr>
          <p:nvPr>
            <p:ph type="body" sz="quarter" idx="11"/>
          </p:nvPr>
        </p:nvSpPr>
        <p:spPr/>
        <p:txBody>
          <a:bodyPr/>
          <a:lstStyle/>
          <a:p>
            <a:endParaRPr lang="en-US"/>
          </a:p>
        </p:txBody>
      </p:sp>
      <p:sp>
        <p:nvSpPr>
          <p:cNvPr id="11" name="Text Placeholder 10">
            <a:extLst>
              <a:ext uri="{FF2B5EF4-FFF2-40B4-BE49-F238E27FC236}">
                <a16:creationId xmlns:a16="http://schemas.microsoft.com/office/drawing/2014/main" id="{C9F72CE6-A1BE-F253-0EAC-471849486672}"/>
              </a:ext>
            </a:extLst>
          </p:cNvPr>
          <p:cNvSpPr>
            <a:spLocks noGrp="1"/>
          </p:cNvSpPr>
          <p:nvPr>
            <p:ph type="body" sz="quarter" idx="12"/>
          </p:nvPr>
        </p:nvSpPr>
        <p:spPr/>
        <p:txBody>
          <a:bodyPr/>
          <a:lstStyle/>
          <a:p>
            <a:endParaRPr lang="en-US"/>
          </a:p>
        </p:txBody>
      </p:sp>
      <p:sp>
        <p:nvSpPr>
          <p:cNvPr id="6" name="Title 5">
            <a:extLst>
              <a:ext uri="{FF2B5EF4-FFF2-40B4-BE49-F238E27FC236}">
                <a16:creationId xmlns:a16="http://schemas.microsoft.com/office/drawing/2014/main" id="{A4E5A9C1-C82E-AC1E-80F5-80BE631B0483}"/>
              </a:ext>
            </a:extLst>
          </p:cNvPr>
          <p:cNvSpPr>
            <a:spLocks noGrp="1"/>
          </p:cNvSpPr>
          <p:nvPr>
            <p:ph type="title"/>
          </p:nvPr>
        </p:nvSpPr>
        <p:spPr/>
        <p:txBody>
          <a:bodyPr/>
          <a:lstStyle/>
          <a:p>
            <a:r>
              <a:rPr lang="en-US" dirty="0"/>
              <a:t>Use Red Boxes to Emphasize Key Points</a:t>
            </a:r>
          </a:p>
        </p:txBody>
      </p:sp>
    </p:spTree>
    <p:extLst>
      <p:ext uri="{BB962C8B-B14F-4D97-AF65-F5344CB8AC3E}">
        <p14:creationId xmlns:p14="http://schemas.microsoft.com/office/powerpoint/2010/main" val="1657063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5C9F910B-453C-DDE8-908F-AB8653874D28}"/>
              </a:ext>
            </a:extLst>
          </p:cNvPr>
          <p:cNvSpPr>
            <a:spLocks noGrp="1"/>
          </p:cNvSpPr>
          <p:nvPr>
            <p:ph type="pic" sz="quarter" idx="10"/>
          </p:nvPr>
        </p:nvSpPr>
        <p:spPr/>
        <p:txBody>
          <a:bodyPr/>
          <a:lstStyle/>
          <a:p>
            <a:endParaRPr lang="en-US"/>
          </a:p>
        </p:txBody>
      </p:sp>
      <p:sp>
        <p:nvSpPr>
          <p:cNvPr id="20" name="Picture Placeholder 19">
            <a:extLst>
              <a:ext uri="{FF2B5EF4-FFF2-40B4-BE49-F238E27FC236}">
                <a16:creationId xmlns:a16="http://schemas.microsoft.com/office/drawing/2014/main" id="{60F5354C-066A-E8AC-3A03-EDC8D3FC9323}"/>
              </a:ext>
            </a:extLst>
          </p:cNvPr>
          <p:cNvSpPr>
            <a:spLocks noGrp="1"/>
          </p:cNvSpPr>
          <p:nvPr>
            <p:ph type="pic" sz="quarter" idx="11"/>
          </p:nvPr>
        </p:nvSpPr>
        <p:spPr/>
        <p:txBody>
          <a:bodyPr/>
          <a:lstStyle/>
          <a:p>
            <a:endParaRPr lang="en-US"/>
          </a:p>
        </p:txBody>
      </p:sp>
      <p:sp>
        <p:nvSpPr>
          <p:cNvPr id="21" name="Picture Placeholder 20">
            <a:extLst>
              <a:ext uri="{FF2B5EF4-FFF2-40B4-BE49-F238E27FC236}">
                <a16:creationId xmlns:a16="http://schemas.microsoft.com/office/drawing/2014/main" id="{6037DCF7-29A7-6734-8E95-3EBD81F12CE2}"/>
              </a:ext>
            </a:extLst>
          </p:cNvPr>
          <p:cNvSpPr>
            <a:spLocks noGrp="1"/>
          </p:cNvSpPr>
          <p:nvPr>
            <p:ph type="pic" sz="quarter" idx="12"/>
          </p:nvPr>
        </p:nvSpPr>
        <p:spPr/>
        <p:txBody>
          <a:bodyPr/>
          <a:lstStyle/>
          <a:p>
            <a:endParaRPr lang="en-US"/>
          </a:p>
        </p:txBody>
      </p:sp>
      <p:sp>
        <p:nvSpPr>
          <p:cNvPr id="22" name="Picture Placeholder 21">
            <a:extLst>
              <a:ext uri="{FF2B5EF4-FFF2-40B4-BE49-F238E27FC236}">
                <a16:creationId xmlns:a16="http://schemas.microsoft.com/office/drawing/2014/main" id="{8C25B552-2418-82CB-8F31-76FC77F2AF28}"/>
              </a:ext>
            </a:extLst>
          </p:cNvPr>
          <p:cNvSpPr>
            <a:spLocks noGrp="1"/>
          </p:cNvSpPr>
          <p:nvPr>
            <p:ph type="pic" sz="quarter" idx="13"/>
          </p:nvPr>
        </p:nvSpPr>
        <p:spPr/>
        <p:txBody>
          <a:bodyPr/>
          <a:lstStyle/>
          <a:p>
            <a:endParaRPr lang="en-US"/>
          </a:p>
        </p:txBody>
      </p:sp>
      <p:sp>
        <p:nvSpPr>
          <p:cNvPr id="23" name="Text Placeholder 22">
            <a:extLst>
              <a:ext uri="{FF2B5EF4-FFF2-40B4-BE49-F238E27FC236}">
                <a16:creationId xmlns:a16="http://schemas.microsoft.com/office/drawing/2014/main" id="{EFCBD493-83DC-5C49-C66A-9222D94C04E0}"/>
              </a:ext>
            </a:extLst>
          </p:cNvPr>
          <p:cNvSpPr>
            <a:spLocks noGrp="1"/>
          </p:cNvSpPr>
          <p:nvPr>
            <p:ph type="body" sz="quarter" idx="14"/>
          </p:nvPr>
        </p:nvSpPr>
        <p:spPr/>
        <p:txBody>
          <a:bodyPr/>
          <a:lstStyle/>
          <a:p>
            <a:endParaRPr lang="en-US"/>
          </a:p>
        </p:txBody>
      </p:sp>
      <p:sp>
        <p:nvSpPr>
          <p:cNvPr id="24" name="Text Placeholder 23">
            <a:extLst>
              <a:ext uri="{FF2B5EF4-FFF2-40B4-BE49-F238E27FC236}">
                <a16:creationId xmlns:a16="http://schemas.microsoft.com/office/drawing/2014/main" id="{C6CB3EB6-F1BB-D434-E144-5E7CFF8737B3}"/>
              </a:ext>
            </a:extLst>
          </p:cNvPr>
          <p:cNvSpPr>
            <a:spLocks noGrp="1"/>
          </p:cNvSpPr>
          <p:nvPr>
            <p:ph type="body" sz="quarter" idx="15"/>
          </p:nvPr>
        </p:nvSpPr>
        <p:spPr/>
        <p:txBody>
          <a:bodyPr/>
          <a:lstStyle/>
          <a:p>
            <a:endParaRPr lang="en-US"/>
          </a:p>
        </p:txBody>
      </p:sp>
      <p:sp>
        <p:nvSpPr>
          <p:cNvPr id="17" name="Title 16">
            <a:extLst>
              <a:ext uri="{FF2B5EF4-FFF2-40B4-BE49-F238E27FC236}">
                <a16:creationId xmlns:a16="http://schemas.microsoft.com/office/drawing/2014/main" id="{0AAEAE14-DB38-6CE7-63E4-14EB2E078253}"/>
              </a:ext>
            </a:extLst>
          </p:cNvPr>
          <p:cNvSpPr>
            <a:spLocks noGrp="1"/>
          </p:cNvSpPr>
          <p:nvPr>
            <p:ph type="title"/>
          </p:nvPr>
        </p:nvSpPr>
        <p:spPr/>
        <p:txBody>
          <a:bodyPr/>
          <a:lstStyle/>
          <a:p>
            <a:r>
              <a:rPr lang="en-US" dirty="0"/>
              <a:t>Team Members</a:t>
            </a:r>
          </a:p>
        </p:txBody>
      </p:sp>
      <p:sp>
        <p:nvSpPr>
          <p:cNvPr id="25" name="Text Placeholder 24">
            <a:extLst>
              <a:ext uri="{FF2B5EF4-FFF2-40B4-BE49-F238E27FC236}">
                <a16:creationId xmlns:a16="http://schemas.microsoft.com/office/drawing/2014/main" id="{C697F355-FA8B-5FBE-1B2E-4C1F428EE961}"/>
              </a:ext>
            </a:extLst>
          </p:cNvPr>
          <p:cNvSpPr>
            <a:spLocks noGrp="1"/>
          </p:cNvSpPr>
          <p:nvPr>
            <p:ph type="body" sz="quarter" idx="16"/>
          </p:nvPr>
        </p:nvSpPr>
        <p:spPr/>
        <p:txBody>
          <a:bodyPr>
            <a:normAutofit fontScale="92500" lnSpcReduction="10000"/>
          </a:bodyPr>
          <a:lstStyle/>
          <a:p>
            <a:endParaRPr lang="en-US"/>
          </a:p>
        </p:txBody>
      </p:sp>
      <p:sp>
        <p:nvSpPr>
          <p:cNvPr id="26" name="Text Placeholder 25">
            <a:extLst>
              <a:ext uri="{FF2B5EF4-FFF2-40B4-BE49-F238E27FC236}">
                <a16:creationId xmlns:a16="http://schemas.microsoft.com/office/drawing/2014/main" id="{5624F3D8-DCFC-29F2-96F2-16FE4E7B4B94}"/>
              </a:ext>
            </a:extLst>
          </p:cNvPr>
          <p:cNvSpPr>
            <a:spLocks noGrp="1"/>
          </p:cNvSpPr>
          <p:nvPr>
            <p:ph type="body" sz="quarter" idx="17"/>
          </p:nvPr>
        </p:nvSpPr>
        <p:spPr/>
        <p:txBody>
          <a:bodyPr>
            <a:normAutofit fontScale="92500" lnSpcReduction="10000"/>
          </a:bodyPr>
          <a:lstStyle/>
          <a:p>
            <a:endParaRPr lang="en-US"/>
          </a:p>
        </p:txBody>
      </p:sp>
      <p:sp>
        <p:nvSpPr>
          <p:cNvPr id="27" name="Text Placeholder 26">
            <a:extLst>
              <a:ext uri="{FF2B5EF4-FFF2-40B4-BE49-F238E27FC236}">
                <a16:creationId xmlns:a16="http://schemas.microsoft.com/office/drawing/2014/main" id="{307446F3-0E1B-6116-4557-31E1F4511A96}"/>
              </a:ext>
            </a:extLst>
          </p:cNvPr>
          <p:cNvSpPr>
            <a:spLocks noGrp="1"/>
          </p:cNvSpPr>
          <p:nvPr>
            <p:ph type="body" sz="quarter" idx="18"/>
          </p:nvPr>
        </p:nvSpPr>
        <p:spPr/>
        <p:txBody>
          <a:bodyPr>
            <a:normAutofit fontScale="92500" lnSpcReduction="10000"/>
          </a:bodyPr>
          <a:lstStyle/>
          <a:p>
            <a:endParaRPr lang="en-US"/>
          </a:p>
        </p:txBody>
      </p:sp>
      <p:sp>
        <p:nvSpPr>
          <p:cNvPr id="28" name="Text Placeholder 27">
            <a:extLst>
              <a:ext uri="{FF2B5EF4-FFF2-40B4-BE49-F238E27FC236}">
                <a16:creationId xmlns:a16="http://schemas.microsoft.com/office/drawing/2014/main" id="{25283AE8-8063-7EBE-3E81-2E8CC8816353}"/>
              </a:ext>
            </a:extLst>
          </p:cNvPr>
          <p:cNvSpPr>
            <a:spLocks noGrp="1"/>
          </p:cNvSpPr>
          <p:nvPr>
            <p:ph type="body" sz="quarter" idx="19"/>
          </p:nvPr>
        </p:nvSpPr>
        <p:spPr/>
        <p:txBody>
          <a:bodyPr>
            <a:normAutofit fontScale="92500" lnSpcReduction="10000"/>
          </a:bodyPr>
          <a:lstStyle/>
          <a:p>
            <a:endParaRPr lang="en-US"/>
          </a:p>
        </p:txBody>
      </p:sp>
      <p:sp>
        <p:nvSpPr>
          <p:cNvPr id="29" name="Text Placeholder 28">
            <a:extLst>
              <a:ext uri="{FF2B5EF4-FFF2-40B4-BE49-F238E27FC236}">
                <a16:creationId xmlns:a16="http://schemas.microsoft.com/office/drawing/2014/main" id="{F32E1F1F-4026-8AC2-0214-FEC02E779E5B}"/>
              </a:ext>
            </a:extLst>
          </p:cNvPr>
          <p:cNvSpPr>
            <a:spLocks noGrp="1"/>
          </p:cNvSpPr>
          <p:nvPr>
            <p:ph type="body" sz="quarter" idx="20"/>
          </p:nvPr>
        </p:nvSpPr>
        <p:spPr/>
        <p:txBody>
          <a:bodyPr>
            <a:normAutofit fontScale="92500" lnSpcReduction="10000"/>
          </a:bodyPr>
          <a:lstStyle/>
          <a:p>
            <a:endParaRPr lang="en-US"/>
          </a:p>
        </p:txBody>
      </p:sp>
      <p:sp>
        <p:nvSpPr>
          <p:cNvPr id="30" name="Text Placeholder 29">
            <a:extLst>
              <a:ext uri="{FF2B5EF4-FFF2-40B4-BE49-F238E27FC236}">
                <a16:creationId xmlns:a16="http://schemas.microsoft.com/office/drawing/2014/main" id="{55F5D82F-0BD2-3218-60EB-24C2F8CFC235}"/>
              </a:ext>
            </a:extLst>
          </p:cNvPr>
          <p:cNvSpPr>
            <a:spLocks noGrp="1"/>
          </p:cNvSpPr>
          <p:nvPr>
            <p:ph type="body" sz="quarter" idx="21"/>
          </p:nvPr>
        </p:nvSpPr>
        <p:spPr/>
        <p:txBody>
          <a:bodyPr>
            <a:normAutofit fontScale="92500" lnSpcReduction="10000"/>
          </a:bodyPr>
          <a:lstStyle/>
          <a:p>
            <a:endParaRPr lang="en-US"/>
          </a:p>
        </p:txBody>
      </p:sp>
      <p:sp>
        <p:nvSpPr>
          <p:cNvPr id="31" name="Text Placeholder 30">
            <a:extLst>
              <a:ext uri="{FF2B5EF4-FFF2-40B4-BE49-F238E27FC236}">
                <a16:creationId xmlns:a16="http://schemas.microsoft.com/office/drawing/2014/main" id="{E95A47CE-6BF3-8C2D-E335-15A1B05C7E3B}"/>
              </a:ext>
            </a:extLst>
          </p:cNvPr>
          <p:cNvSpPr>
            <a:spLocks noGrp="1"/>
          </p:cNvSpPr>
          <p:nvPr>
            <p:ph type="body" sz="quarter" idx="22"/>
          </p:nvPr>
        </p:nvSpPr>
        <p:spPr/>
        <p:txBody>
          <a:bodyPr>
            <a:normAutofit fontScale="92500" lnSpcReduction="10000"/>
          </a:bodyPr>
          <a:lstStyle/>
          <a:p>
            <a:endParaRPr lang="en-US"/>
          </a:p>
        </p:txBody>
      </p:sp>
      <p:sp>
        <p:nvSpPr>
          <p:cNvPr id="32" name="Text Placeholder 31">
            <a:extLst>
              <a:ext uri="{FF2B5EF4-FFF2-40B4-BE49-F238E27FC236}">
                <a16:creationId xmlns:a16="http://schemas.microsoft.com/office/drawing/2014/main" id="{3FE2312E-65C9-E2DA-8DA2-EAF7D5EAC6FB}"/>
              </a:ext>
            </a:extLst>
          </p:cNvPr>
          <p:cNvSpPr>
            <a:spLocks noGrp="1"/>
          </p:cNvSpPr>
          <p:nvPr>
            <p:ph type="body" sz="quarter" idx="23"/>
          </p:nvPr>
        </p:nvSpPr>
        <p:spPr/>
        <p:txBody>
          <a:bodyPr>
            <a:normAutofit fontScale="92500" lnSpcReduction="10000"/>
          </a:bodyPr>
          <a:lstStyle/>
          <a:p>
            <a:endParaRPr lang="en-US"/>
          </a:p>
        </p:txBody>
      </p:sp>
      <p:sp>
        <p:nvSpPr>
          <p:cNvPr id="33" name="Google Shape;194;p9">
            <a:extLst>
              <a:ext uri="{FF2B5EF4-FFF2-40B4-BE49-F238E27FC236}">
                <a16:creationId xmlns:a16="http://schemas.microsoft.com/office/drawing/2014/main" id="{AF6E8D98-7CDD-6622-33A4-F2F988B08DBF}"/>
              </a:ext>
            </a:extLst>
          </p:cNvPr>
          <p:cNvSpPr txBox="1"/>
          <p:nvPr/>
        </p:nvSpPr>
        <p:spPr>
          <a:xfrm>
            <a:off x="616802" y="2943714"/>
            <a:ext cx="20513700" cy="1169511"/>
          </a:xfrm>
          <a:prstGeom prst="rect">
            <a:avLst/>
          </a:prstGeom>
          <a:noFill/>
          <a:ln>
            <a:noFill/>
          </a:ln>
        </p:spPr>
        <p:txBody>
          <a:bodyPr spcFirstLastPara="1" wrap="square" lIns="91426" tIns="45700" rIns="91426" bIns="45700" anchor="t" anchorCtr="0">
            <a:spAutoFit/>
          </a:bodyPr>
          <a:lstStyle/>
          <a:p>
            <a:r>
              <a:rPr lang="en-US" sz="3500" dirty="0">
                <a:solidFill>
                  <a:schemeClr val="dk2"/>
                </a:solidFill>
                <a:latin typeface="Montserrat"/>
                <a:ea typeface="Montserrat"/>
                <a:cs typeface="Montserrat"/>
                <a:sym typeface="Montserrat"/>
              </a:rPr>
              <a:t>Many publications are a team effort. A slide with all team members is a great way to acknowledge their work. You can include roles, institutions, or contact information.</a:t>
            </a:r>
            <a:endParaRPr sz="3500" dirty="0">
              <a:solidFill>
                <a:schemeClr val="dk2"/>
              </a:solidFill>
              <a:latin typeface="Montserrat"/>
              <a:ea typeface="Montserrat"/>
              <a:cs typeface="Montserrat"/>
              <a:sym typeface="Montserrat"/>
            </a:endParaRPr>
          </a:p>
        </p:txBody>
      </p:sp>
    </p:spTree>
    <p:extLst>
      <p:ext uri="{BB962C8B-B14F-4D97-AF65-F5344CB8AC3E}">
        <p14:creationId xmlns:p14="http://schemas.microsoft.com/office/powerpoint/2010/main" val="81296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44C2A059-A19E-86BB-EBDE-D1BAD0896E64}"/>
              </a:ext>
            </a:extLst>
          </p:cNvPr>
          <p:cNvSpPr>
            <a:spLocks noGrp="1"/>
          </p:cNvSpPr>
          <p:nvPr>
            <p:ph type="pic" sz="quarter" idx="10"/>
          </p:nvPr>
        </p:nvSpPr>
        <p:spPr/>
        <p:txBody>
          <a:bodyPr/>
          <a:lstStyle/>
          <a:p>
            <a:endParaRPr lang="en-US"/>
          </a:p>
        </p:txBody>
      </p:sp>
      <p:sp>
        <p:nvSpPr>
          <p:cNvPr id="3" name="Rectangle 2">
            <a:extLst>
              <a:ext uri="{FF2B5EF4-FFF2-40B4-BE49-F238E27FC236}">
                <a16:creationId xmlns:a16="http://schemas.microsoft.com/office/drawing/2014/main" id="{06D91010-0F4E-8525-F2F2-BC208591220D}"/>
              </a:ext>
            </a:extLst>
          </p:cNvPr>
          <p:cNvSpPr/>
          <p:nvPr/>
        </p:nvSpPr>
        <p:spPr>
          <a:xfrm>
            <a:off x="613122" y="11170920"/>
            <a:ext cx="2018272" cy="204273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descr="A qr code on a black background&#10;&#10;Description automatically generated">
            <a:extLst>
              <a:ext uri="{FF2B5EF4-FFF2-40B4-BE49-F238E27FC236}">
                <a16:creationId xmlns:a16="http://schemas.microsoft.com/office/drawing/2014/main" id="{D9E9B46A-74DC-D79B-8AF2-9FA242BC6B48}"/>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5386" y="11322931"/>
            <a:ext cx="1723848" cy="1727914"/>
          </a:xfrm>
          <a:prstGeom prst="rect">
            <a:avLst/>
          </a:prstGeom>
        </p:spPr>
      </p:pic>
      <p:sp>
        <p:nvSpPr>
          <p:cNvPr id="5" name="Title 1">
            <a:extLst>
              <a:ext uri="{FF2B5EF4-FFF2-40B4-BE49-F238E27FC236}">
                <a16:creationId xmlns:a16="http://schemas.microsoft.com/office/drawing/2014/main" id="{D49586DC-3093-D2A8-9819-AAFD0C37233E}"/>
              </a:ext>
            </a:extLst>
          </p:cNvPr>
          <p:cNvSpPr txBox="1">
            <a:spLocks/>
          </p:cNvSpPr>
          <p:nvPr/>
        </p:nvSpPr>
        <p:spPr>
          <a:xfrm>
            <a:off x="11012203" y="6895919"/>
            <a:ext cx="12670782" cy="823322"/>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dirty="0"/>
              <a:t>Conclusion</a:t>
            </a:r>
          </a:p>
        </p:txBody>
      </p:sp>
      <p:sp>
        <p:nvSpPr>
          <p:cNvPr id="6" name="Subtitle 2">
            <a:extLst>
              <a:ext uri="{FF2B5EF4-FFF2-40B4-BE49-F238E27FC236}">
                <a16:creationId xmlns:a16="http://schemas.microsoft.com/office/drawing/2014/main" id="{E4AB3BFC-841B-5974-DE9E-4183BEDEB3B1}"/>
              </a:ext>
            </a:extLst>
          </p:cNvPr>
          <p:cNvSpPr txBox="1">
            <a:spLocks/>
          </p:cNvSpPr>
          <p:nvPr/>
        </p:nvSpPr>
        <p:spPr>
          <a:xfrm>
            <a:off x="11119102" y="10324648"/>
            <a:ext cx="12548116" cy="4876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dirty="0">
                <a:latin typeface="+mj-lt"/>
              </a:rPr>
              <a:t>Contact</a:t>
            </a:r>
          </a:p>
        </p:txBody>
      </p:sp>
      <p:sp>
        <p:nvSpPr>
          <p:cNvPr id="7" name="Subtitle 2">
            <a:extLst>
              <a:ext uri="{FF2B5EF4-FFF2-40B4-BE49-F238E27FC236}">
                <a16:creationId xmlns:a16="http://schemas.microsoft.com/office/drawing/2014/main" id="{6D486239-96E9-47D7-4395-D1F0605F29E1}"/>
              </a:ext>
            </a:extLst>
          </p:cNvPr>
          <p:cNvSpPr txBox="1">
            <a:spLocks/>
          </p:cNvSpPr>
          <p:nvPr/>
        </p:nvSpPr>
        <p:spPr>
          <a:xfrm>
            <a:off x="11122646" y="10796924"/>
            <a:ext cx="12548116" cy="21535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ea typeface="Lato" panose="020F0502020204030203" pitchFamily="34" charset="0"/>
                <a:cs typeface="Lato" panose="020F0502020204030203" pitchFamily="34" charset="0"/>
              </a:rPr>
              <a:t>Name</a:t>
            </a:r>
          </a:p>
          <a:p>
            <a:r>
              <a:rPr lang="en-US" sz="3000" dirty="0">
                <a:latin typeface="+mn-lt"/>
                <a:ea typeface="Lato" panose="020F0502020204030203" pitchFamily="34" charset="0"/>
                <a:cs typeface="Lato" panose="020F0502020204030203" pitchFamily="34" charset="0"/>
              </a:rPr>
              <a:t>Email</a:t>
            </a:r>
          </a:p>
          <a:p>
            <a:r>
              <a:rPr lang="en-US" sz="3000" dirty="0">
                <a:latin typeface="+mn-lt"/>
                <a:ea typeface="Lato" panose="020F0502020204030203" pitchFamily="34" charset="0"/>
                <a:cs typeface="Lato" panose="020F0502020204030203" pitchFamily="34" charset="0"/>
              </a:rPr>
              <a:t>Website</a:t>
            </a:r>
          </a:p>
          <a:p>
            <a:r>
              <a:rPr lang="en-US" sz="3000" dirty="0">
                <a:latin typeface="+mn-lt"/>
                <a:ea typeface="Lato" panose="020F0502020204030203" pitchFamily="34" charset="0"/>
                <a:cs typeface="Lato" panose="020F0502020204030203" pitchFamily="34" charset="0"/>
              </a:rPr>
              <a:t>Socials</a:t>
            </a:r>
          </a:p>
        </p:txBody>
      </p:sp>
      <p:sp>
        <p:nvSpPr>
          <p:cNvPr id="8" name="Subtitle 2">
            <a:extLst>
              <a:ext uri="{FF2B5EF4-FFF2-40B4-BE49-F238E27FC236}">
                <a16:creationId xmlns:a16="http://schemas.microsoft.com/office/drawing/2014/main" id="{8C58A173-06C9-8223-4151-87F10266B222}"/>
              </a:ext>
            </a:extLst>
          </p:cNvPr>
          <p:cNvSpPr txBox="1">
            <a:spLocks/>
          </p:cNvSpPr>
          <p:nvPr/>
        </p:nvSpPr>
        <p:spPr>
          <a:xfrm>
            <a:off x="11041130" y="7801189"/>
            <a:ext cx="12548116" cy="161926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ontserrat" pitchFamily="2" charset="77"/>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3000" dirty="0">
                <a:latin typeface="+mn-lt"/>
                <a:ea typeface="Lato" panose="020F0502020204030203" pitchFamily="34" charset="0"/>
                <a:cs typeface="Lato" panose="020F0502020204030203" pitchFamily="34" charset="0"/>
              </a:rPr>
              <a:t>Write the key take-away message from your presentation here. (Option 1)</a:t>
            </a:r>
          </a:p>
        </p:txBody>
      </p:sp>
      <p:sp>
        <p:nvSpPr>
          <p:cNvPr id="9" name="Oval 8">
            <a:extLst>
              <a:ext uri="{FF2B5EF4-FFF2-40B4-BE49-F238E27FC236}">
                <a16:creationId xmlns:a16="http://schemas.microsoft.com/office/drawing/2014/main" id="{E5505FF8-6B99-338C-D9D4-B2C6F8D8DC06}"/>
              </a:ext>
            </a:extLst>
          </p:cNvPr>
          <p:cNvSpPr/>
          <p:nvPr/>
        </p:nvSpPr>
        <p:spPr>
          <a:xfrm>
            <a:off x="5584252" y="11172168"/>
            <a:ext cx="2079812" cy="207981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Company logo here</a:t>
            </a:r>
          </a:p>
        </p:txBody>
      </p:sp>
      <p:sp>
        <p:nvSpPr>
          <p:cNvPr id="10" name="Oval 9">
            <a:extLst>
              <a:ext uri="{FF2B5EF4-FFF2-40B4-BE49-F238E27FC236}">
                <a16:creationId xmlns:a16="http://schemas.microsoft.com/office/drawing/2014/main" id="{CF5A8D76-A3AB-F18B-B077-4F463708820E}"/>
              </a:ext>
            </a:extLst>
          </p:cNvPr>
          <p:cNvSpPr/>
          <p:nvPr/>
        </p:nvSpPr>
        <p:spPr>
          <a:xfrm>
            <a:off x="7841366" y="11179140"/>
            <a:ext cx="2079812" cy="2079812"/>
          </a:xfrm>
          <a:prstGeom prst="ellipse">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Company logo here</a:t>
            </a:r>
          </a:p>
        </p:txBody>
      </p:sp>
    </p:spTree>
    <p:extLst>
      <p:ext uri="{BB962C8B-B14F-4D97-AF65-F5344CB8AC3E}">
        <p14:creationId xmlns:p14="http://schemas.microsoft.com/office/powerpoint/2010/main" val="4029673518"/>
      </p:ext>
    </p:extLst>
  </p:cSld>
  <p:clrMapOvr>
    <a:masterClrMapping/>
  </p:clrMapOvr>
</p:sld>
</file>

<file path=ppt/theme/theme1.xml><?xml version="1.0" encoding="utf-8"?>
<a:theme xmlns:a="http://schemas.openxmlformats.org/drawingml/2006/main" name="1_Custom Design">
  <a:themeElements>
    <a:clrScheme name="IBPSA">
      <a:dk1>
        <a:srgbClr val="000000"/>
      </a:dk1>
      <a:lt1>
        <a:srgbClr val="FFFFFF"/>
      </a:lt1>
      <a:dk2>
        <a:srgbClr val="0E2841"/>
      </a:dk2>
      <a:lt2>
        <a:srgbClr val="E8E8E8"/>
      </a:lt2>
      <a:accent1>
        <a:srgbClr val="D41F2E"/>
      </a:accent1>
      <a:accent2>
        <a:srgbClr val="040BFF"/>
      </a:accent2>
      <a:accent3>
        <a:srgbClr val="545868"/>
      </a:accent3>
      <a:accent4>
        <a:srgbClr val="E97132"/>
      </a:accent4>
      <a:accent5>
        <a:srgbClr val="A02B93"/>
      </a:accent5>
      <a:accent6>
        <a:srgbClr val="4EA72E"/>
      </a:accent6>
      <a:hlink>
        <a:srgbClr val="467886"/>
      </a:hlink>
      <a:folHlink>
        <a:srgbClr val="96607D"/>
      </a:folHlink>
    </a:clrScheme>
    <a:fontScheme name="SimBuild Presentation">
      <a:majorFont>
        <a:latin typeface="Montserrat Semi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IBPSA">
      <a:dk1>
        <a:srgbClr val="000000"/>
      </a:dk1>
      <a:lt1>
        <a:srgbClr val="FFFFFF"/>
      </a:lt1>
      <a:dk2>
        <a:srgbClr val="0E2841"/>
      </a:dk2>
      <a:lt2>
        <a:srgbClr val="E8E8E8"/>
      </a:lt2>
      <a:accent1>
        <a:srgbClr val="D41F2E"/>
      </a:accent1>
      <a:accent2>
        <a:srgbClr val="040BFF"/>
      </a:accent2>
      <a:accent3>
        <a:srgbClr val="545868"/>
      </a:accent3>
      <a:accent4>
        <a:srgbClr val="E97132"/>
      </a:accent4>
      <a:accent5>
        <a:srgbClr val="A02B93"/>
      </a:accent5>
      <a:accent6>
        <a:srgbClr val="4EA72E"/>
      </a:accent6>
      <a:hlink>
        <a:srgbClr val="467886"/>
      </a:hlink>
      <a:folHlink>
        <a:srgbClr val="96607D"/>
      </a:folHlink>
    </a:clrScheme>
    <a:fontScheme name="SimBuild Presentation">
      <a:majorFont>
        <a:latin typeface="Montserrat SemiBold"/>
        <a:ea typeface=""/>
        <a:cs typeface=""/>
      </a:majorFont>
      <a:minorFont>
        <a:latin typeface="Montserra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7C52B00C047E043B97964A11E9A131D" ma:contentTypeVersion="15" ma:contentTypeDescription="Create a new document." ma:contentTypeScope="" ma:versionID="f1bc32f9576abe22d656730e531a0c01">
  <xsd:schema xmlns:xsd="http://www.w3.org/2001/XMLSchema" xmlns:xs="http://www.w3.org/2001/XMLSchema" xmlns:p="http://schemas.microsoft.com/office/2006/metadata/properties" xmlns:ns2="052f6722-8069-4f09-8292-8d57943006ab" xmlns:ns3="4d4b5170-01fa-49fa-9255-f7706f72d617" targetNamespace="http://schemas.microsoft.com/office/2006/metadata/properties" ma:root="true" ma:fieldsID="dda7de1d4c206d724ec120a08ce50536" ns2:_="" ns3:_="">
    <xsd:import namespace="052f6722-8069-4f09-8292-8d57943006ab"/>
    <xsd:import namespace="4d4b5170-01fa-49fa-9255-f7706f72d61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2f6722-8069-4f09-8292-8d57943006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1639e30c-ef1c-450d-954e-69f1f4f1b17a"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d4b5170-01fa-49fa-9255-f7706f72d61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977366e-5592-4394-8c05-3e76a817b034}" ma:internalName="TaxCatchAll" ma:showField="CatchAllData" ma:web="4d4b5170-01fa-49fa-9255-f7706f72d617">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4d4b5170-01fa-49fa-9255-f7706f72d617" xsi:nil="true"/>
    <lcf76f155ced4ddcb4097134ff3c332f xmlns="052f6722-8069-4f09-8292-8d57943006a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FBC03AD-2813-4105-B127-56DD426938F2}">
  <ds:schemaRefs>
    <ds:schemaRef ds:uri="http://schemas.microsoft.com/sharepoint/v3/contenttype/forms"/>
  </ds:schemaRefs>
</ds:datastoreItem>
</file>

<file path=customXml/itemProps2.xml><?xml version="1.0" encoding="utf-8"?>
<ds:datastoreItem xmlns:ds="http://schemas.openxmlformats.org/officeDocument/2006/customXml" ds:itemID="{84595F98-6DFF-45CC-9154-9D4C35EDBA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2f6722-8069-4f09-8292-8d57943006ab"/>
    <ds:schemaRef ds:uri="4d4b5170-01fa-49fa-9255-f7706f72d6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27D51C4-F128-4FBD-AED1-735AB9090DC7}">
  <ds:schemaRefs>
    <ds:schemaRef ds:uri="http://schemas.microsoft.com/office/2006/metadata/properties"/>
    <ds:schemaRef ds:uri="http://schemas.microsoft.com/office/infopath/2007/PartnerControls"/>
    <ds:schemaRef ds:uri="4d4b5170-01fa-49fa-9255-f7706f72d617"/>
    <ds:schemaRef ds:uri="052f6722-8069-4f09-8292-8d57943006ab"/>
  </ds:schemaRefs>
</ds:datastoreItem>
</file>

<file path=docMetadata/LabelInfo.xml><?xml version="1.0" encoding="utf-8"?>
<clbl:labelList xmlns:clbl="http://schemas.microsoft.com/office/2020/mipLabelMetadata">
  <clbl:label id="{82fa3fd3-029b-403d-91b4-1dc930cb0e60}" enabled="1" method="Standard" siteId="{4ae48b41-0137-4599-8661-fc641fe77bea}" contentBits="0" removed="0"/>
</clbl:labelList>
</file>

<file path=docProps/app.xml><?xml version="1.0" encoding="utf-8"?>
<Properties xmlns="http://schemas.openxmlformats.org/officeDocument/2006/extended-properties" xmlns:vt="http://schemas.openxmlformats.org/officeDocument/2006/docPropsVTypes">
  <Template/>
  <TotalTime>74931</TotalTime>
  <Words>484</Words>
  <Application>Microsoft Macintosh PowerPoint</Application>
  <PresentationFormat>Custom</PresentationFormat>
  <Paragraphs>70</Paragraphs>
  <Slides>10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Calibri</vt:lpstr>
      <vt:lpstr>Calibri Light</vt:lpstr>
      <vt:lpstr>Montserrat</vt:lpstr>
      <vt:lpstr>Montserrat SemiBold</vt:lpstr>
      <vt:lpstr>Open Sans</vt:lpstr>
      <vt:lpstr>1_Custom Design</vt:lpstr>
      <vt:lpstr>1_Office Theme</vt:lpstr>
      <vt:lpstr>PowerPoint Presentation</vt:lpstr>
      <vt:lpstr>PowerPoint Presentation</vt:lpstr>
      <vt:lpstr>PowerPoint Presentation</vt:lpstr>
      <vt:lpstr>Outline</vt:lpstr>
      <vt:lpstr>Tips for Good Slides</vt:lpstr>
      <vt:lpstr>Tips for Good Graphics</vt:lpstr>
      <vt:lpstr>Use Red Boxes to Emphasize Key Points</vt:lpstr>
      <vt:lpstr>Team Members</vt:lpstr>
      <vt:lpstr>PowerPoint Presentation</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Аларон</dc:creator>
  <cp:lastModifiedBy>Heather McEldowney</cp:lastModifiedBy>
  <cp:revision>8531</cp:revision>
  <dcterms:created xsi:type="dcterms:W3CDTF">2014-11-12T21:47:38Z</dcterms:created>
  <dcterms:modified xsi:type="dcterms:W3CDTF">2024-03-26T19:13:01Z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0x010100B7C52B00C047E043B97964A11E9A131D</vt:lpwstr>
  </property>
</Properties>
</file>